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98" r:id="rId3"/>
    <p:sldId id="306" r:id="rId4"/>
    <p:sldId id="307" r:id="rId5"/>
    <p:sldId id="303" r:id="rId6"/>
    <p:sldId id="308" r:id="rId7"/>
    <p:sldId id="302" r:id="rId8"/>
    <p:sldId id="299" r:id="rId9"/>
    <p:sldId id="300" r:id="rId10"/>
    <p:sldId id="301" r:id="rId11"/>
    <p:sldId id="256" r:id="rId12"/>
    <p:sldId id="257" r:id="rId13"/>
    <p:sldId id="297" r:id="rId14"/>
    <p:sldId id="295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sion 1" id="{8F945187-7ABD-46E4-AC0E-BD31946E6E07}">
          <p14:sldIdLst>
            <p14:sldId id="258"/>
            <p14:sldId id="298"/>
          </p14:sldIdLst>
        </p14:section>
        <p14:section name="Version 1b" id="{AE07DA80-2340-4F54-A19C-FF2A6A1E8F6C}">
          <p14:sldIdLst>
            <p14:sldId id="306"/>
            <p14:sldId id="307"/>
            <p14:sldId id="303"/>
            <p14:sldId id="308"/>
            <p14:sldId id="302"/>
          </p14:sldIdLst>
        </p14:section>
        <p14:section name="Version 2" id="{C3BFBFE3-79D9-4A46-A7B2-724FF0B2BEB1}">
          <p14:sldIdLst>
            <p14:sldId id="299"/>
            <p14:sldId id="300"/>
          </p14:sldIdLst>
        </p14:section>
        <p14:section name="Version 3" id="{6FF51253-7736-4470-BF39-238E647373A5}">
          <p14:sldIdLst>
            <p14:sldId id="301"/>
          </p14:sldIdLst>
        </p14:section>
        <p14:section name="Sandbox" id="{E312D7FE-390A-4DBF-AD0B-F6C58653343F}">
          <p14:sldIdLst>
            <p14:sldId id="256"/>
            <p14:sldId id="257"/>
            <p14:sldId id="297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70" d="100"/>
          <a:sy n="70" d="100"/>
        </p:scale>
        <p:origin x="2224" y="18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53376-E38F-425D-BD39-D017F4EADCC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E0E1-0A37-4F25-9C20-B3D23FA1B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0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0E1-0A37-4F25-9C20-B3D23FA1B7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D40CF-DCA8-5ED4-3CFC-75687F71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D29F4-2759-5F56-1320-178A2405A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67AA5-A189-818E-7272-605786C41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B32EE-4BD2-291D-B9E8-6E67B1E65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0E1-0A37-4F25-9C20-B3D23FA1B7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46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https://pixabay.com/gifs/congratulations-party-confetti-7600/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0E1-0A37-4F25-9C20-B3D23FA1B7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10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7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 working for the 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5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 working for the 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9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917-E4CF-2DD1-2192-A3D04F4E7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71302-CB60-572F-BAEB-64DADB49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8E6C-90A7-BA27-3D1D-69BEA7F2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6CB3-708E-A4E0-DB66-B7F0AC4E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CB1F-9822-B8F1-957A-42B6701D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9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84E1-743A-97A2-2E8E-3E84CDF3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E6A8-049D-CF8E-C210-45CCBEB8B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ABE7-6251-156C-4710-FDB5DDEAF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73E4-1596-856C-1FE6-60DF83E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B576-8CCA-C8A5-722D-AAFE951F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3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AC85D-4E13-0B19-D0E5-02A18615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768AA-B81F-5E7E-763E-3D2DA361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EB135-A9EB-F0BF-0457-58EDE9F7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433C-E209-E7CC-008A-A2EB51A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EA76B-8694-ADCA-3858-B64640AC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7F19-18DB-4E80-DB62-2B587A37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222-C741-3086-E049-FDB257C3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4E59-F504-3776-9E88-B46C4FC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6D860-C68D-2B45-9493-B06890CD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61DA6-A72C-83C3-2658-F6B16E2C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CF2F-7B1C-2D67-68D9-8E32E797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1E4DE-690A-7387-1F2C-57B731BE0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F8A2-1A7A-8CD9-4EB9-CE03E36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4951-6DC4-11F1-1655-5B5B5E9C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D53B-DE06-D642-D415-779C7F34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DE04-D012-FABB-2A87-43F9A34A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B69A-9BC1-5A3A-CF39-8D71BB400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DE037-EB2D-29F2-E1D9-FAB997E38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FF793-9E8B-67C8-2733-87F67DA0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0E51-5783-987C-EEA2-89106B79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445BC-096A-BA20-0761-3CD830CF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7610-0FBF-D217-D61C-CAEE4F07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9BDB-89AC-9AF9-A0F8-4EFBD8152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6881D-0E30-8E3A-3CE1-654BE276F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955AB-1C3C-4819-4BAF-47EE4DA23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05617-2069-B71C-E4C1-5E04E2111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3A0A9-2AF4-9EAA-558D-8DB4DE2E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3EE59-9E8C-3D0C-CE29-9E4DFC73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AD98C-37A6-D21B-2111-694D4F6B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6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E0B1-9F2F-A5E7-4889-9482DC67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8E20-14CC-F934-5EB7-C5966AE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C2906-C1D6-CABB-CD29-605490BD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704E2-D9C0-2533-753D-DA478138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0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4DEB9-DFB2-0C82-7F61-8C42C928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48EF1-DB23-533F-07BE-01871F69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1AA6-29E1-1B65-92C2-42FD4F8C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9AA8-405A-02C9-DA0E-7FFE26EB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03B8-8023-F1B5-499E-9D210C49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0495-B4E2-F330-F1CF-7E46185A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49FC1-29AB-4F64-CBE7-7FE52A4E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BC969-A109-3232-B192-09BC4C93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7FE27-32AE-A310-6B9E-78FC1767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1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EA3A-E22F-C881-B2E4-5A4FF901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DC682-2E03-E2AE-2D7F-598C04B40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71300-FAFF-7380-5F55-3435BEBA9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FF0EB-5DE8-7BCF-437D-F867B4FF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D83F4-5A7D-68A7-037C-E67594F1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4EEED-865C-506F-179A-8160A8B2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1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5F1DD1-20A6-696C-27E5-B3E04E07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A142-02B3-71DC-1B80-2F5AF3B08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5400-B807-5137-1EC1-FEED89B82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76E5A-AC92-281B-77EC-7C766A2C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4BF6-19D8-7D33-244F-E21AF8B1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1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image" Target="../media/image1.gif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7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21" Type="http://schemas.microsoft.com/office/2007/relationships/hdphoto" Target="../media/hdphoto2.wdp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image" Target="../media/image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5" Type="http://schemas.openxmlformats.org/officeDocument/2006/relationships/image" Target="../media/image34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44.png"/><Relationship Id="rId26" Type="http://schemas.microsoft.com/office/2007/relationships/hdphoto" Target="../media/hdphoto2.wdp"/><Relationship Id="rId39" Type="http://schemas.openxmlformats.org/officeDocument/2006/relationships/image" Target="../media/image28.png"/><Relationship Id="rId21" Type="http://schemas.openxmlformats.org/officeDocument/2006/relationships/image" Target="../media/image13.png"/><Relationship Id="rId34" Type="http://schemas.openxmlformats.org/officeDocument/2006/relationships/image" Target="../media/image23.png"/><Relationship Id="rId42" Type="http://schemas.openxmlformats.org/officeDocument/2006/relationships/image" Target="../media/image49.svg"/><Relationship Id="rId47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6.png"/><Relationship Id="rId24" Type="http://schemas.openxmlformats.org/officeDocument/2006/relationships/image" Target="../media/image16.png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40" Type="http://schemas.openxmlformats.org/officeDocument/2006/relationships/image" Target="../media/image29.png"/><Relationship Id="rId45" Type="http://schemas.openxmlformats.org/officeDocument/2006/relationships/image" Target="../media/image32.png"/><Relationship Id="rId5" Type="http://schemas.openxmlformats.org/officeDocument/2006/relationships/image" Target="../media/image38.png"/><Relationship Id="rId15" Type="http://schemas.openxmlformats.org/officeDocument/2006/relationships/image" Target="../media/image10.png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36" Type="http://schemas.openxmlformats.org/officeDocument/2006/relationships/image" Target="../media/image25.png"/><Relationship Id="rId10" Type="http://schemas.openxmlformats.org/officeDocument/2006/relationships/image" Target="../media/image5.png"/><Relationship Id="rId19" Type="http://schemas.openxmlformats.org/officeDocument/2006/relationships/image" Target="../media/image45.svg"/><Relationship Id="rId31" Type="http://schemas.openxmlformats.org/officeDocument/2006/relationships/image" Target="../media/image20.png"/><Relationship Id="rId44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42.png"/><Relationship Id="rId14" Type="http://schemas.openxmlformats.org/officeDocument/2006/relationships/image" Target="../media/image9.png"/><Relationship Id="rId22" Type="http://schemas.openxmlformats.org/officeDocument/2006/relationships/image" Target="../media/image14.png"/><Relationship Id="rId27" Type="http://schemas.openxmlformats.org/officeDocument/2006/relationships/image" Target="../media/image18.png"/><Relationship Id="rId30" Type="http://schemas.openxmlformats.org/officeDocument/2006/relationships/image" Target="../media/image47.svg"/><Relationship Id="rId35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51.png"/><Relationship Id="rId8" Type="http://schemas.openxmlformats.org/officeDocument/2006/relationships/image" Target="../media/image41.svg"/><Relationship Id="rId3" Type="http://schemas.openxmlformats.org/officeDocument/2006/relationships/image" Target="../media/image7.png"/><Relationship Id="rId12" Type="http://schemas.openxmlformats.org/officeDocument/2006/relationships/image" Target="../media/image43.png"/><Relationship Id="rId17" Type="http://schemas.microsoft.com/office/2007/relationships/hdphoto" Target="../media/hdphoto1.wdp"/><Relationship Id="rId25" Type="http://schemas.openxmlformats.org/officeDocument/2006/relationships/image" Target="../media/image17.png"/><Relationship Id="rId33" Type="http://schemas.openxmlformats.org/officeDocument/2006/relationships/image" Target="../media/image22.png"/><Relationship Id="rId38" Type="http://schemas.openxmlformats.org/officeDocument/2006/relationships/image" Target="../media/image27.png"/><Relationship Id="rId46" Type="http://schemas.openxmlformats.org/officeDocument/2006/relationships/image" Target="../media/image33.png"/><Relationship Id="rId20" Type="http://schemas.openxmlformats.org/officeDocument/2006/relationships/image" Target="../media/image12.png"/><Relationship Id="rId41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43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51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50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34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microsoft.com/office/2007/relationships/hdphoto" Target="../media/hdphoto2.wdp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microsoft.com/office/2007/relationships/hdphoto" Target="../media/hdphoto1.wdp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8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21" Type="http://schemas.microsoft.com/office/2007/relationships/hdphoto" Target="../media/hdphoto2.wdp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5" Type="http://schemas.microsoft.com/office/2007/relationships/hdphoto" Target="../media/hdphoto3.wdp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9" Type="http://schemas.microsoft.com/office/2007/relationships/hdphoto" Target="../media/hdphoto3.wdp"/><Relationship Id="rId21" Type="http://schemas.microsoft.com/office/2007/relationships/hdphoto" Target="../media/hdphoto2.wdp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38" Type="http://schemas.openxmlformats.org/officeDocument/2006/relationships/image" Target="../media/image35.png"/><Relationship Id="rId2" Type="http://schemas.openxmlformats.org/officeDocument/2006/relationships/image" Target="../media/image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31" Type="http://schemas.openxmlformats.org/officeDocument/2006/relationships/image" Target="../media/image27.png"/><Relationship Id="rId4" Type="http://schemas.openxmlformats.org/officeDocument/2006/relationships/image" Target="../media/image34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34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microsoft.com/office/2007/relationships/hdphoto" Target="../media/hdphoto2.wdp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microsoft.com/office/2007/relationships/hdphoto" Target="../media/hdphoto1.wdp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4.png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image" Target="../media/image1.gif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7.png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0993CA0-3DA5-DEBC-AC65-30562FBDD282}"/>
              </a:ext>
            </a:extLst>
          </p:cNvPr>
          <p:cNvGrpSpPr/>
          <p:nvPr/>
        </p:nvGrpSpPr>
        <p:grpSpPr>
          <a:xfrm>
            <a:off x="6096000" y="12068605"/>
            <a:ext cx="2018403" cy="1257300"/>
            <a:chOff x="6101984" y="5334793"/>
            <a:chExt cx="2018403" cy="125730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1F8F44A5-B841-082D-8A81-622783C33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8C79DA4-2791-9027-A6F2-D01B55E65F3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B13C57A-5FC6-2760-228A-3097AC3AFD98}"/>
              </a:ext>
            </a:extLst>
          </p:cNvPr>
          <p:cNvGrpSpPr/>
          <p:nvPr/>
        </p:nvGrpSpPr>
        <p:grpSpPr>
          <a:xfrm>
            <a:off x="4064681" y="12068606"/>
            <a:ext cx="2006655" cy="1252121"/>
            <a:chOff x="4070665" y="5334794"/>
            <a:chExt cx="2006655" cy="1252121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7F95254F-491D-1276-1655-E1EDC125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9ACE473-2B0B-EFAE-3C89-38E06E7BE79A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ED059A3-BC7A-7363-ED26-E862DD33B5C8}"/>
              </a:ext>
            </a:extLst>
          </p:cNvPr>
          <p:cNvGrpSpPr/>
          <p:nvPr/>
        </p:nvGrpSpPr>
        <p:grpSpPr>
          <a:xfrm>
            <a:off x="4065776" y="6934631"/>
            <a:ext cx="2003394" cy="1252123"/>
            <a:chOff x="4071760" y="200819"/>
            <a:chExt cx="2003394" cy="1252123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1D2D00D4-7E11-E489-B5F3-8930D5DE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2D62261-68CF-D995-A775-4812F4A273A8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3727AB6-3649-0E09-FAF4-5AF162A1E371}"/>
              </a:ext>
            </a:extLst>
          </p:cNvPr>
          <p:cNvGrpSpPr/>
          <p:nvPr/>
        </p:nvGrpSpPr>
        <p:grpSpPr>
          <a:xfrm>
            <a:off x="6096001" y="6934631"/>
            <a:ext cx="2003394" cy="1252121"/>
            <a:chOff x="6101985" y="200819"/>
            <a:chExt cx="2003394" cy="125212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E2D5D3A-DBC3-826A-82BC-56F8CB4D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2AA241E-43E1-242D-467C-AE4CE7BEB24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92097C5-926A-FEC1-76F8-7DCDB4395749}"/>
              </a:ext>
            </a:extLst>
          </p:cNvPr>
          <p:cNvGrpSpPr/>
          <p:nvPr/>
        </p:nvGrpSpPr>
        <p:grpSpPr>
          <a:xfrm>
            <a:off x="10161597" y="6934631"/>
            <a:ext cx="2003394" cy="1252121"/>
            <a:chOff x="10167581" y="200819"/>
            <a:chExt cx="2003394" cy="1252121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BA8D664-C820-761A-1C03-4921C349C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5F3CA03-A58F-E8A9-CB6F-8EA573F2CB7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585BD54-90CD-D99B-A4A3-53D5CB1878F2}"/>
              </a:ext>
            </a:extLst>
          </p:cNvPr>
          <p:cNvGrpSpPr/>
          <p:nvPr/>
        </p:nvGrpSpPr>
        <p:grpSpPr>
          <a:xfrm>
            <a:off x="2259" y="12068606"/>
            <a:ext cx="2003939" cy="1252121"/>
            <a:chOff x="8243" y="5334794"/>
            <a:chExt cx="2003939" cy="1252121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15E4B777-132A-0E24-0815-891537BB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993D093-D556-32DF-94C5-509D1CE1148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DAB8661-4449-1E95-4262-620B7ADFEB6A}"/>
              </a:ext>
            </a:extLst>
          </p:cNvPr>
          <p:cNvGrpSpPr/>
          <p:nvPr/>
        </p:nvGrpSpPr>
        <p:grpSpPr>
          <a:xfrm>
            <a:off x="2026043" y="12068606"/>
            <a:ext cx="2003396" cy="1252121"/>
            <a:chOff x="2032027" y="5334794"/>
            <a:chExt cx="2003396" cy="1252121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0943EE95-9643-FB61-381C-E9C2BA65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137A5CE-AE0A-E8AC-8E5F-3CFA921F3DAB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85D0AF7-C8AD-4FE8-8F5C-A77218EF9CD5}"/>
              </a:ext>
            </a:extLst>
          </p:cNvPr>
          <p:cNvGrpSpPr/>
          <p:nvPr/>
        </p:nvGrpSpPr>
        <p:grpSpPr>
          <a:xfrm>
            <a:off x="8121475" y="9506906"/>
            <a:ext cx="2015916" cy="1252121"/>
            <a:chOff x="8127459" y="2773094"/>
            <a:chExt cx="2015916" cy="1252121"/>
          </a:xfrm>
        </p:grpSpPr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BC1B347-A556-8ECB-19E9-0BFFBA3F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507AABF-1E62-6BE0-10D7-6D46E79539A4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9FF2604-AD09-E7B6-A480-43EDDB8433B6}"/>
              </a:ext>
            </a:extLst>
          </p:cNvPr>
          <p:cNvGrpSpPr/>
          <p:nvPr/>
        </p:nvGrpSpPr>
        <p:grpSpPr>
          <a:xfrm>
            <a:off x="2035297" y="10787756"/>
            <a:ext cx="2006845" cy="1252121"/>
            <a:chOff x="2041281" y="4053944"/>
            <a:chExt cx="2006845" cy="1252121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41F09C9-7588-0424-1AC0-2C87679E1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685BEA0-1F5E-D48F-DBDE-4B20381E6C6D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000E58B-C2B7-AB35-0AC2-951B3363EF68}"/>
              </a:ext>
            </a:extLst>
          </p:cNvPr>
          <p:cNvGrpSpPr/>
          <p:nvPr/>
        </p:nvGrpSpPr>
        <p:grpSpPr>
          <a:xfrm>
            <a:off x="3722" y="10787756"/>
            <a:ext cx="2003394" cy="1252121"/>
            <a:chOff x="9706" y="4053944"/>
            <a:chExt cx="2003394" cy="1252121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7E7BCA5-304D-BBB4-5DEC-818B1B6F9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F070294-57FE-625F-B041-794E93790C6E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F07CC05-27DD-B350-1B0B-C3F507BF5365}"/>
              </a:ext>
            </a:extLst>
          </p:cNvPr>
          <p:cNvGrpSpPr/>
          <p:nvPr/>
        </p:nvGrpSpPr>
        <p:grpSpPr>
          <a:xfrm>
            <a:off x="10158340" y="12068606"/>
            <a:ext cx="2011824" cy="1252121"/>
            <a:chOff x="10164324" y="5334794"/>
            <a:chExt cx="2011824" cy="1252121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2A890D26-5335-8754-425D-932A6A55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C913E56-9DF6-7997-2A5A-DBD3CC972103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C374F78-8A60-ABFD-66A4-64DF467613CD}"/>
              </a:ext>
            </a:extLst>
          </p:cNvPr>
          <p:cNvGrpSpPr/>
          <p:nvPr/>
        </p:nvGrpSpPr>
        <p:grpSpPr>
          <a:xfrm>
            <a:off x="10161597" y="9506906"/>
            <a:ext cx="2011824" cy="1252121"/>
            <a:chOff x="10167581" y="2773094"/>
            <a:chExt cx="2011824" cy="1252121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23133935-5CCC-8BAC-8EE6-E4F54CDCF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70F6AB6-D640-2DBD-5FBC-A4ACB8D6C50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EFC2DB9-CCE4-A78E-36D1-425190BF06EC}"/>
              </a:ext>
            </a:extLst>
          </p:cNvPr>
          <p:cNvGrpSpPr/>
          <p:nvPr/>
        </p:nvGrpSpPr>
        <p:grpSpPr>
          <a:xfrm>
            <a:off x="4065776" y="9506906"/>
            <a:ext cx="2016940" cy="1252121"/>
            <a:chOff x="4071760" y="2773094"/>
            <a:chExt cx="2016940" cy="1252121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20CDD7C-8C83-24D4-AAF1-2EE47078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020A67A-5D8C-7523-B5CD-2D00B476C178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C56ECD-57CA-B4FA-628E-3C85B3DC7F39}"/>
              </a:ext>
            </a:extLst>
          </p:cNvPr>
          <p:cNvGrpSpPr/>
          <p:nvPr/>
        </p:nvGrpSpPr>
        <p:grpSpPr>
          <a:xfrm>
            <a:off x="8131016" y="6934631"/>
            <a:ext cx="2022304" cy="1252121"/>
            <a:chOff x="8137000" y="200819"/>
            <a:chExt cx="2022304" cy="1252121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6DAE93D-5C36-5546-9F5A-83FA55FF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317BBFC-D3CB-A9F3-06DB-D3EEC2C72F1B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8C0C091-3777-9796-E9E4-84997BDC80D8}"/>
              </a:ext>
            </a:extLst>
          </p:cNvPr>
          <p:cNvGrpSpPr/>
          <p:nvPr/>
        </p:nvGrpSpPr>
        <p:grpSpPr>
          <a:xfrm>
            <a:off x="6096001" y="9506906"/>
            <a:ext cx="2031845" cy="1252121"/>
            <a:chOff x="6101985" y="2773094"/>
            <a:chExt cx="2031845" cy="1252121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DA8974-5B15-FCDF-9E11-AA055F38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4E1F644-2CA1-94C9-A589-B244C7925C5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D081682-CB61-7D07-43A7-3B15E833D947}"/>
              </a:ext>
            </a:extLst>
          </p:cNvPr>
          <p:cNvGrpSpPr/>
          <p:nvPr/>
        </p:nvGrpSpPr>
        <p:grpSpPr>
          <a:xfrm>
            <a:off x="3722" y="8222064"/>
            <a:ext cx="2007202" cy="1252121"/>
            <a:chOff x="9706" y="1488252"/>
            <a:chExt cx="2007202" cy="125212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B4D36198-2C9E-7AC3-4AE4-32125C19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24A7DC1-BA64-AD65-D6A3-AB40303AADC4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DD2F5B2-FC78-89F8-1AB5-2653DE9E119F}"/>
              </a:ext>
            </a:extLst>
          </p:cNvPr>
          <p:cNvGrpSpPr/>
          <p:nvPr/>
        </p:nvGrpSpPr>
        <p:grpSpPr>
          <a:xfrm>
            <a:off x="2035297" y="8222064"/>
            <a:ext cx="2003394" cy="1252121"/>
            <a:chOff x="2041281" y="1488252"/>
            <a:chExt cx="2003394" cy="1252121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2104AD9E-C11D-908F-6E17-86037B1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95EBF1C-B4ED-2417-4358-F8458956A6A4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BCE1069-9355-96BD-F187-5CFA60D03BC0}"/>
              </a:ext>
            </a:extLst>
          </p:cNvPr>
          <p:cNvGrpSpPr/>
          <p:nvPr/>
        </p:nvGrpSpPr>
        <p:grpSpPr>
          <a:xfrm>
            <a:off x="6096001" y="8222064"/>
            <a:ext cx="2005551" cy="1252121"/>
            <a:chOff x="6101985" y="1488252"/>
            <a:chExt cx="2005551" cy="1252121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A875F963-6B16-A0BB-B3A9-1A651CE9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C094915-CEFE-DEDA-5F9B-238D0EB8CD45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58BBD77-D403-90E9-5F5F-F78F44C1AEC5}"/>
              </a:ext>
            </a:extLst>
          </p:cNvPr>
          <p:cNvGrpSpPr/>
          <p:nvPr/>
        </p:nvGrpSpPr>
        <p:grpSpPr>
          <a:xfrm>
            <a:off x="8130234" y="8222064"/>
            <a:ext cx="2003395" cy="1252121"/>
            <a:chOff x="8136218" y="1488252"/>
            <a:chExt cx="2003395" cy="1252121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2999D9C-5A6E-8918-9792-4502BEC56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D954A98-1960-AEF9-91CD-3D541C81BCB6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A99DBC9-B197-D3CB-D15F-AC1E91A9D2E2}"/>
              </a:ext>
            </a:extLst>
          </p:cNvPr>
          <p:cNvGrpSpPr/>
          <p:nvPr/>
        </p:nvGrpSpPr>
        <p:grpSpPr>
          <a:xfrm>
            <a:off x="10161597" y="8222064"/>
            <a:ext cx="2003396" cy="1252121"/>
            <a:chOff x="10167581" y="1488252"/>
            <a:chExt cx="2003396" cy="1252121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5BD680DC-8D93-E08D-71E7-48F8BCFC2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5199E57-AB69-F6AB-B187-45BC0D798120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1C428D7-8E4E-A504-79F0-9CEF05E272CF}"/>
              </a:ext>
            </a:extLst>
          </p:cNvPr>
          <p:cNvGrpSpPr/>
          <p:nvPr/>
        </p:nvGrpSpPr>
        <p:grpSpPr>
          <a:xfrm>
            <a:off x="2259" y="6941214"/>
            <a:ext cx="2003940" cy="1252121"/>
            <a:chOff x="8243" y="207402"/>
            <a:chExt cx="2003940" cy="1252121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75B9D8DA-7660-CFDA-B62C-75192B25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F91EB58-B3CA-00A0-31B2-ED96421C5AD3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FF01047-A82A-DA2D-2209-52DD2B8A46A5}"/>
              </a:ext>
            </a:extLst>
          </p:cNvPr>
          <p:cNvGrpSpPr/>
          <p:nvPr/>
        </p:nvGrpSpPr>
        <p:grpSpPr>
          <a:xfrm>
            <a:off x="2035297" y="6934631"/>
            <a:ext cx="2003396" cy="1252121"/>
            <a:chOff x="2041281" y="200819"/>
            <a:chExt cx="2003396" cy="1252121"/>
          </a:xfrm>
        </p:grpSpPr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EB7E4CE-00FF-4FFB-310C-6FAF5CC0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DB87950-210E-6DF2-D430-F5DED6E7102C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F1A77B-B59A-FFFE-42EE-EDCD465274BF}"/>
              </a:ext>
            </a:extLst>
          </p:cNvPr>
          <p:cNvGrpSpPr/>
          <p:nvPr/>
        </p:nvGrpSpPr>
        <p:grpSpPr>
          <a:xfrm>
            <a:off x="3722" y="9506906"/>
            <a:ext cx="2003394" cy="1252121"/>
            <a:chOff x="9706" y="2773094"/>
            <a:chExt cx="2003394" cy="1252121"/>
          </a:xfrm>
        </p:grpSpPr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C193224D-6098-8389-B0A6-EDB31A78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38E155E-8480-9584-60C5-2817AB7E170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CB46D04-D51E-37A6-01AE-50085F67A35B}"/>
              </a:ext>
            </a:extLst>
          </p:cNvPr>
          <p:cNvGrpSpPr/>
          <p:nvPr/>
        </p:nvGrpSpPr>
        <p:grpSpPr>
          <a:xfrm>
            <a:off x="2035297" y="9506906"/>
            <a:ext cx="2015916" cy="1252121"/>
            <a:chOff x="2041281" y="2773094"/>
            <a:chExt cx="2015916" cy="1252121"/>
          </a:xfrm>
        </p:grpSpPr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82971ED5-BAA4-765C-C436-CC62E9777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E61DD55F-CDE7-6CF1-6C08-FC3E96C43B4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9B02633-51D5-8BAF-9B56-F2E90D3BDA3A}"/>
              </a:ext>
            </a:extLst>
          </p:cNvPr>
          <p:cNvGrpSpPr/>
          <p:nvPr/>
        </p:nvGrpSpPr>
        <p:grpSpPr>
          <a:xfrm>
            <a:off x="4065776" y="8222064"/>
            <a:ext cx="2015916" cy="1252121"/>
            <a:chOff x="4071760" y="1488252"/>
            <a:chExt cx="2015916" cy="1252121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7E93C5AB-6E66-384C-B757-BCF9937C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966A110-1AD7-5073-727E-F04F56536A83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12E8808-369A-0C96-951F-FDD9644A5EF5}"/>
              </a:ext>
            </a:extLst>
          </p:cNvPr>
          <p:cNvGrpSpPr/>
          <p:nvPr/>
        </p:nvGrpSpPr>
        <p:grpSpPr>
          <a:xfrm>
            <a:off x="6096001" y="10787756"/>
            <a:ext cx="2031845" cy="1252121"/>
            <a:chOff x="6101985" y="4053944"/>
            <a:chExt cx="2031845" cy="1252121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D3CADCF-38A0-BE06-4034-945CA0812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532F2F5-4E9B-D893-BC65-CEE9CC006704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9C617FE8-DCE5-633F-4D8A-A754D9E88C6D}"/>
              </a:ext>
            </a:extLst>
          </p:cNvPr>
          <p:cNvGrpSpPr/>
          <p:nvPr/>
        </p:nvGrpSpPr>
        <p:grpSpPr>
          <a:xfrm>
            <a:off x="4065776" y="10787756"/>
            <a:ext cx="2003395" cy="1252121"/>
            <a:chOff x="4071760" y="4053944"/>
            <a:chExt cx="2003395" cy="1252121"/>
          </a:xfrm>
        </p:grpSpPr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EB2BD96-8E50-CC56-2039-795EDC48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282AE69-C6D7-DF6A-6F07-94D3701F1A54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8609B82-9AD4-6202-131C-DCE31A6B14E0}"/>
              </a:ext>
            </a:extLst>
          </p:cNvPr>
          <p:cNvGrpSpPr/>
          <p:nvPr/>
        </p:nvGrpSpPr>
        <p:grpSpPr>
          <a:xfrm>
            <a:off x="8121475" y="10787756"/>
            <a:ext cx="2031845" cy="1252121"/>
            <a:chOff x="8127459" y="4053944"/>
            <a:chExt cx="2031845" cy="1252121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D4101E48-A332-132B-5DCA-929104721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94066A0-8A4E-F2C0-5717-B3AC095625DD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0864AE4-092B-FC5C-76D6-11DC70CC302D}"/>
              </a:ext>
            </a:extLst>
          </p:cNvPr>
          <p:cNvGrpSpPr/>
          <p:nvPr/>
        </p:nvGrpSpPr>
        <p:grpSpPr>
          <a:xfrm>
            <a:off x="10161597" y="10787756"/>
            <a:ext cx="2031845" cy="1252121"/>
            <a:chOff x="10167581" y="4053944"/>
            <a:chExt cx="2031845" cy="1252121"/>
          </a:xfrm>
        </p:grpSpPr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AC04C7BD-AF60-3AD6-4F86-15ED248A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89D369F-6C47-20D6-F3ED-1DB067769006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12C14F6-0284-E2B5-7834-C86F289EE56A}"/>
              </a:ext>
            </a:extLst>
          </p:cNvPr>
          <p:cNvGrpSpPr/>
          <p:nvPr/>
        </p:nvGrpSpPr>
        <p:grpSpPr>
          <a:xfrm>
            <a:off x="8121475" y="12068606"/>
            <a:ext cx="2031845" cy="1256985"/>
            <a:chOff x="8127459" y="5334794"/>
            <a:chExt cx="2031845" cy="1256985"/>
          </a:xfrm>
        </p:grpSpPr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30E9C57-EF48-7D47-4C83-1562C6C3D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5FD1AF8-B159-A1E6-F146-1BA285AB1A79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B24450DF-3C2A-C829-8CEC-457AC36A29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B24450DF-3C2A-C829-8CEC-457AC36A2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580694-4F5E-F11C-8631-2322C64E86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CFF06E-ECBE-5377-D990-44B36335E5E0}"/>
              </a:ext>
            </a:extLst>
          </p:cNvPr>
          <p:cNvGrpSpPr/>
          <p:nvPr/>
        </p:nvGrpSpPr>
        <p:grpSpPr>
          <a:xfrm>
            <a:off x="6101984" y="5410993"/>
            <a:ext cx="2018403" cy="1257300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528A7A-FC99-ED96-EA8F-1FE0B01C9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1E2792-7E03-8C06-6236-7406AE4B3940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9689B7-EF8E-C114-52F0-6402A14A3E02}"/>
              </a:ext>
            </a:extLst>
          </p:cNvPr>
          <p:cNvGrpSpPr/>
          <p:nvPr/>
        </p:nvGrpSpPr>
        <p:grpSpPr>
          <a:xfrm>
            <a:off x="4070665" y="5410994"/>
            <a:ext cx="2006655" cy="1252121"/>
            <a:chOff x="4070665" y="5334794"/>
            <a:chExt cx="2006655" cy="12521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294B07-E3EB-184C-E326-948DDEA2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79A584-076D-33F6-201C-D08204A6EF9E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BF8646-5BC4-248B-4397-CCA63FFB1215}"/>
              </a:ext>
            </a:extLst>
          </p:cNvPr>
          <p:cNvGrpSpPr/>
          <p:nvPr/>
        </p:nvGrpSpPr>
        <p:grpSpPr>
          <a:xfrm>
            <a:off x="4071760" y="277019"/>
            <a:ext cx="2003394" cy="1252123"/>
            <a:chOff x="4071760" y="200819"/>
            <a:chExt cx="2003394" cy="125212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DC0ABB-8C3B-2686-8862-ADF137BBA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783CCA-5ACC-43E3-73B5-E6EC8896E88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6F7542-4794-8311-1F99-12387CE3FF8F}"/>
              </a:ext>
            </a:extLst>
          </p:cNvPr>
          <p:cNvGrpSpPr/>
          <p:nvPr/>
        </p:nvGrpSpPr>
        <p:grpSpPr>
          <a:xfrm>
            <a:off x="6101985" y="277019"/>
            <a:ext cx="2003394" cy="1252121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1381D0C-A76E-7420-C650-F3601F68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089E2F-0EAB-2EA3-3D11-F6A09B9AFD8A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4FA704-64D5-EDE3-4408-0C229DF46051}"/>
              </a:ext>
            </a:extLst>
          </p:cNvPr>
          <p:cNvGrpSpPr/>
          <p:nvPr/>
        </p:nvGrpSpPr>
        <p:grpSpPr>
          <a:xfrm>
            <a:off x="10167581" y="277019"/>
            <a:ext cx="2003394" cy="1252121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E34F54-835C-9341-A47E-789DA11B6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09DEAC-2CAC-A56C-84AC-870C5307A2E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4621F4-C733-BDA9-01DF-85F44DE55C9D}"/>
              </a:ext>
            </a:extLst>
          </p:cNvPr>
          <p:cNvGrpSpPr/>
          <p:nvPr/>
        </p:nvGrpSpPr>
        <p:grpSpPr>
          <a:xfrm>
            <a:off x="8243" y="5410994"/>
            <a:ext cx="2003939" cy="1252121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C3380A-7087-0A1D-1C87-81E99629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69561D-CF65-0047-FCF0-30D892F469D0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7FEEBB-48BD-85D9-40A0-A3A2A2018B8E}"/>
              </a:ext>
            </a:extLst>
          </p:cNvPr>
          <p:cNvGrpSpPr/>
          <p:nvPr/>
        </p:nvGrpSpPr>
        <p:grpSpPr>
          <a:xfrm>
            <a:off x="2032027" y="5410994"/>
            <a:ext cx="2003396" cy="1252121"/>
            <a:chOff x="2032027" y="5334794"/>
            <a:chExt cx="2003396" cy="12521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C8D657-57D2-D152-1A9E-7224D3C9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505A08-C4AE-F00B-C16E-3527A212306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DAB134-91C3-D744-078E-3FE7EDC418FB}"/>
              </a:ext>
            </a:extLst>
          </p:cNvPr>
          <p:cNvGrpSpPr/>
          <p:nvPr/>
        </p:nvGrpSpPr>
        <p:grpSpPr>
          <a:xfrm>
            <a:off x="8127459" y="2849294"/>
            <a:ext cx="2015916" cy="1252121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2A72B6-6937-F44B-D606-3C66033B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0E25D1-7EBC-2853-5722-EEA73AD70637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F52915-2727-BF68-ACD7-56B1E6629241}"/>
              </a:ext>
            </a:extLst>
          </p:cNvPr>
          <p:cNvGrpSpPr/>
          <p:nvPr/>
        </p:nvGrpSpPr>
        <p:grpSpPr>
          <a:xfrm>
            <a:off x="2041281" y="4130144"/>
            <a:ext cx="2006845" cy="1252121"/>
            <a:chOff x="2041281" y="4053944"/>
            <a:chExt cx="2006845" cy="125212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FEF4964-7685-0B60-92B7-4BAF1B7D0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16A20E-AD2A-4D3F-212D-3F0EA71E0445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8FA4B2-0BD6-989B-9233-28AF5DEA8FFC}"/>
              </a:ext>
            </a:extLst>
          </p:cNvPr>
          <p:cNvGrpSpPr/>
          <p:nvPr/>
        </p:nvGrpSpPr>
        <p:grpSpPr>
          <a:xfrm>
            <a:off x="9706" y="4130144"/>
            <a:ext cx="2003394" cy="1252121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FC8518-BF95-EFEC-8B04-1809DE6C5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47453E-C7FF-8D11-AE8B-148CC2ECC1C2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DDE6BE1-C07D-D912-38C0-B6686305A0C2}"/>
              </a:ext>
            </a:extLst>
          </p:cNvPr>
          <p:cNvGrpSpPr/>
          <p:nvPr/>
        </p:nvGrpSpPr>
        <p:grpSpPr>
          <a:xfrm>
            <a:off x="10164324" y="5410994"/>
            <a:ext cx="2011824" cy="1252121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1AFCDF9-4C57-8915-AA47-C58FD5967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301790-0F8A-F955-F747-D6C4117033CC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9AB0FC-0AE1-389A-7902-76BBD5905CAB}"/>
              </a:ext>
            </a:extLst>
          </p:cNvPr>
          <p:cNvGrpSpPr/>
          <p:nvPr/>
        </p:nvGrpSpPr>
        <p:grpSpPr>
          <a:xfrm>
            <a:off x="10167581" y="2849294"/>
            <a:ext cx="2011824" cy="1252121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3FA4388-7C18-AA27-340C-4C008502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046B7BB-BA0B-7C56-5472-3AAE23136764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66A4D3-6CD7-0E88-1B50-B68E01EA7B4E}"/>
              </a:ext>
            </a:extLst>
          </p:cNvPr>
          <p:cNvGrpSpPr/>
          <p:nvPr/>
        </p:nvGrpSpPr>
        <p:grpSpPr>
          <a:xfrm>
            <a:off x="4071760" y="2849294"/>
            <a:ext cx="2016940" cy="1252121"/>
            <a:chOff x="4071760" y="2773094"/>
            <a:chExt cx="2016940" cy="125212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2307829-36D4-2C74-5877-794ECF37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C312EF-EC1F-DEA7-02E6-76359ED36DC0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0F6209-22D1-AB97-DF1F-FDF7FE91CE8A}"/>
              </a:ext>
            </a:extLst>
          </p:cNvPr>
          <p:cNvGrpSpPr/>
          <p:nvPr/>
        </p:nvGrpSpPr>
        <p:grpSpPr>
          <a:xfrm>
            <a:off x="8137000" y="277019"/>
            <a:ext cx="2022304" cy="1252121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AB28C58-2DC2-F59F-926D-25067B9C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713BC5-25BB-BAB4-B61C-C49A55DE1921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7335FB-7256-3CEE-F954-5FC3F0300313}"/>
              </a:ext>
            </a:extLst>
          </p:cNvPr>
          <p:cNvGrpSpPr/>
          <p:nvPr/>
        </p:nvGrpSpPr>
        <p:grpSpPr>
          <a:xfrm>
            <a:off x="6101985" y="2849294"/>
            <a:ext cx="2031845" cy="1252121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0E865B-E059-29B5-C9B5-67D45D35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84882-A8B4-8D49-4579-F3A804641606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D72FDE-2CC7-A1FD-8F22-DBFB66EE6B96}"/>
              </a:ext>
            </a:extLst>
          </p:cNvPr>
          <p:cNvGrpSpPr/>
          <p:nvPr/>
        </p:nvGrpSpPr>
        <p:grpSpPr>
          <a:xfrm>
            <a:off x="9706" y="1564452"/>
            <a:ext cx="2007202" cy="1252121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FE9BABD-54C0-A31E-A114-EE05B3AB2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73E3AE-94E5-4BBA-E028-B99F403929A5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405698-B026-2725-01AE-B6B0EDE9F637}"/>
              </a:ext>
            </a:extLst>
          </p:cNvPr>
          <p:cNvGrpSpPr/>
          <p:nvPr/>
        </p:nvGrpSpPr>
        <p:grpSpPr>
          <a:xfrm>
            <a:off x="2041281" y="1564452"/>
            <a:ext cx="2003394" cy="1252121"/>
            <a:chOff x="2041281" y="1488252"/>
            <a:chExt cx="2003394" cy="125212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ABA2568-E401-CBE6-EB73-332CBC1FE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674B9D9-BB43-6CE6-4955-CDB84DC3604F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B71DE7-362B-E633-EEC2-4B4D4B777FCF}"/>
              </a:ext>
            </a:extLst>
          </p:cNvPr>
          <p:cNvGrpSpPr/>
          <p:nvPr/>
        </p:nvGrpSpPr>
        <p:grpSpPr>
          <a:xfrm>
            <a:off x="6101985" y="1564452"/>
            <a:ext cx="2005551" cy="1252121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F0194F1-5A98-848F-AC90-626CD17EA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FD5FF8-BCC3-6D7A-A666-405E7619C1DF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400339E-8D35-F6E6-7F22-074BCCFFCD29}"/>
              </a:ext>
            </a:extLst>
          </p:cNvPr>
          <p:cNvGrpSpPr/>
          <p:nvPr/>
        </p:nvGrpSpPr>
        <p:grpSpPr>
          <a:xfrm>
            <a:off x="8136218" y="1564452"/>
            <a:ext cx="2003395" cy="1252121"/>
            <a:chOff x="8136218" y="1488252"/>
            <a:chExt cx="200339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D37CC220-11D7-3824-162C-6D7F960F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FD83D13-ACBD-618E-9752-646BC652EA5C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57555D2-D535-5541-8AFD-853AD8718518}"/>
              </a:ext>
            </a:extLst>
          </p:cNvPr>
          <p:cNvGrpSpPr/>
          <p:nvPr/>
        </p:nvGrpSpPr>
        <p:grpSpPr>
          <a:xfrm>
            <a:off x="10167581" y="1564452"/>
            <a:ext cx="2003396" cy="1252121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832E8273-C45E-7B40-9B70-E1CF3182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20A4010-7C80-EF6E-9AE6-475F5910ED64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478426D-F45D-6397-50A9-BBEF6FE8DEDB}"/>
              </a:ext>
            </a:extLst>
          </p:cNvPr>
          <p:cNvGrpSpPr/>
          <p:nvPr/>
        </p:nvGrpSpPr>
        <p:grpSpPr>
          <a:xfrm>
            <a:off x="8243" y="283602"/>
            <a:ext cx="2003940" cy="1252121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4DA6807D-BCB1-2BBC-CAF5-53E42F95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3701492C-5FF4-61FF-4072-566C9FE41A4A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701834E-73F0-1BF7-2DEB-1407F28009FB}"/>
              </a:ext>
            </a:extLst>
          </p:cNvPr>
          <p:cNvGrpSpPr/>
          <p:nvPr/>
        </p:nvGrpSpPr>
        <p:grpSpPr>
          <a:xfrm>
            <a:off x="2041281" y="277019"/>
            <a:ext cx="2003396" cy="1252121"/>
            <a:chOff x="2041281" y="200819"/>
            <a:chExt cx="2003396" cy="1252121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932F47DB-632F-587D-9C73-C715125C9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C994C94-AECB-BDCA-2AFC-F3298D2B56E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DDB8E087-60B6-3243-41C1-7F7B5154AD3B}"/>
              </a:ext>
            </a:extLst>
          </p:cNvPr>
          <p:cNvGrpSpPr/>
          <p:nvPr/>
        </p:nvGrpSpPr>
        <p:grpSpPr>
          <a:xfrm>
            <a:off x="9706" y="2849294"/>
            <a:ext cx="2003394" cy="1252121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CAA9808D-B623-B81E-85AE-C0D76A317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F6E9EFC-4782-1948-38CC-2926D330DF59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3F0CD7D-589F-2DBF-ACC1-282B1A68972F}"/>
              </a:ext>
            </a:extLst>
          </p:cNvPr>
          <p:cNvGrpSpPr/>
          <p:nvPr/>
        </p:nvGrpSpPr>
        <p:grpSpPr>
          <a:xfrm>
            <a:off x="2041281" y="2849294"/>
            <a:ext cx="2015916" cy="1252121"/>
            <a:chOff x="2041281" y="2773094"/>
            <a:chExt cx="2015916" cy="1252121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0DC7DEE7-8BB7-E9AF-884F-DDBEF436F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0D7DA8F5-B57A-8B87-DB50-DB34F89F5E53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D891CD5-08B5-3AF0-F13A-2FADDF6497D5}"/>
              </a:ext>
            </a:extLst>
          </p:cNvPr>
          <p:cNvGrpSpPr/>
          <p:nvPr/>
        </p:nvGrpSpPr>
        <p:grpSpPr>
          <a:xfrm>
            <a:off x="4071760" y="1564452"/>
            <a:ext cx="2015916" cy="1252121"/>
            <a:chOff x="4071760" y="1488252"/>
            <a:chExt cx="2015916" cy="1252121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8B23004-BBDC-7CAE-6A2B-24642A5A9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21C54E06-14D0-2894-0275-058B761C1A4F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21FCE65-FFCF-4E9F-53B3-0D85B6E21993}"/>
              </a:ext>
            </a:extLst>
          </p:cNvPr>
          <p:cNvGrpSpPr/>
          <p:nvPr/>
        </p:nvGrpSpPr>
        <p:grpSpPr>
          <a:xfrm>
            <a:off x="6101985" y="4130144"/>
            <a:ext cx="2031845" cy="1252121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24233668-8371-276C-33CE-BCF1B9C4B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7418441-C49A-436F-03B2-3A65DA7F957B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20F09EE-15D5-F21A-DC9B-541E96BE29E7}"/>
              </a:ext>
            </a:extLst>
          </p:cNvPr>
          <p:cNvGrpSpPr/>
          <p:nvPr/>
        </p:nvGrpSpPr>
        <p:grpSpPr>
          <a:xfrm>
            <a:off x="4071760" y="4130144"/>
            <a:ext cx="2003395" cy="1252121"/>
            <a:chOff x="4071760" y="4053944"/>
            <a:chExt cx="2003395" cy="1252121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A8CFF648-4594-00DD-EDCE-8ECF93DF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5E7B8F1-2DCA-3A32-1C1A-72618275BB43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93A3FB24-53EF-51C4-452A-4B129E80C588}"/>
              </a:ext>
            </a:extLst>
          </p:cNvPr>
          <p:cNvGrpSpPr/>
          <p:nvPr/>
        </p:nvGrpSpPr>
        <p:grpSpPr>
          <a:xfrm>
            <a:off x="8127459" y="4130144"/>
            <a:ext cx="2031845" cy="1252121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8C8510D3-6533-65A5-127C-87250E062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6540E4E8-FADB-6B64-750B-046ECF361322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FAEB92A-85BC-E105-CCBB-CD2A04736AAF}"/>
              </a:ext>
            </a:extLst>
          </p:cNvPr>
          <p:cNvGrpSpPr/>
          <p:nvPr/>
        </p:nvGrpSpPr>
        <p:grpSpPr>
          <a:xfrm>
            <a:off x="10167581" y="4130144"/>
            <a:ext cx="2031845" cy="1252121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0F0DC1F5-4EEE-0A64-A268-044302AE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F7FB68FF-3926-C2B6-2D1F-D0CC248C502E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851247D-D58A-6BEC-B22D-5C6589850122}"/>
              </a:ext>
            </a:extLst>
          </p:cNvPr>
          <p:cNvGrpSpPr/>
          <p:nvPr/>
        </p:nvGrpSpPr>
        <p:grpSpPr>
          <a:xfrm>
            <a:off x="8127459" y="5410994"/>
            <a:ext cx="2031845" cy="1256985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6236B49D-5BC1-1E43-A94A-645A6217D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3B9DDA0-9BF2-B43A-59DF-0BBC2D46AE46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48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9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1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3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9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1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2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3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4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6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7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85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95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1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35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45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5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65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75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85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different poses&#10;&#10;Description automatically generated">
            <a:extLst>
              <a:ext uri="{FF2B5EF4-FFF2-40B4-BE49-F238E27FC236}">
                <a16:creationId xmlns:a16="http://schemas.microsoft.com/office/drawing/2014/main" id="{9573DC98-5248-57D2-CDBA-E1172CE6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1A3A29-ECE4-0BF7-5FE1-9026E8E2A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20" y="1407523"/>
            <a:ext cx="6934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7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A person in a wheelchair&#10;&#10;Description automatically generated">
            <a:extLst>
              <a:ext uri="{FF2B5EF4-FFF2-40B4-BE49-F238E27FC236}">
                <a16:creationId xmlns:a16="http://schemas.microsoft.com/office/drawing/2014/main" id="{77C4A923-D170-F910-D485-93A761309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D7E0A5C-9E74-E38D-71C0-F5D5C336D089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8614A3A-2FDE-2C26-87F4-5B2049C7ACB0}"/>
              </a:ext>
            </a:extLst>
          </p:cNvPr>
          <p:cNvGrpSpPr/>
          <p:nvPr/>
        </p:nvGrpSpPr>
        <p:grpSpPr>
          <a:xfrm>
            <a:off x="6101984" y="5334793"/>
            <a:ext cx="2018403" cy="1257300"/>
            <a:chOff x="6101984" y="5334793"/>
            <a:chExt cx="2018403" cy="1257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2DC3F-D0F0-E925-9707-7258CE93D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BF3E-FC70-7429-B773-2751898BF31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83A944F-7E66-83C6-0726-9CF1437A0C92}"/>
              </a:ext>
            </a:extLst>
          </p:cNvPr>
          <p:cNvGrpSpPr/>
          <p:nvPr/>
        </p:nvGrpSpPr>
        <p:grpSpPr>
          <a:xfrm>
            <a:off x="4070665" y="5334794"/>
            <a:ext cx="2006655" cy="1252121"/>
            <a:chOff x="4070665" y="5334794"/>
            <a:chExt cx="2006655" cy="1252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D58F30-D6AC-2EF9-01D3-61BA8890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F3CA4D-D866-F295-99D7-2D1B03A45808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9F3150-F255-FE8A-98A1-EA5F2A624CF2}"/>
              </a:ext>
            </a:extLst>
          </p:cNvPr>
          <p:cNvGrpSpPr/>
          <p:nvPr/>
        </p:nvGrpSpPr>
        <p:grpSpPr>
          <a:xfrm>
            <a:off x="4071760" y="200819"/>
            <a:ext cx="2003394" cy="1252123"/>
            <a:chOff x="4071760" y="200819"/>
            <a:chExt cx="2003394" cy="12521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5B4840-CDA1-A393-7584-11465E65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0106AC-49E6-2ACD-1098-F3711F809771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A5B58D-61C9-5584-3E2E-38C50B74A5CE}"/>
              </a:ext>
            </a:extLst>
          </p:cNvPr>
          <p:cNvGrpSpPr/>
          <p:nvPr/>
        </p:nvGrpSpPr>
        <p:grpSpPr>
          <a:xfrm>
            <a:off x="6101985" y="200819"/>
            <a:ext cx="2003394" cy="1252121"/>
            <a:chOff x="6101985" y="200819"/>
            <a:chExt cx="2003394" cy="12521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2761F0-DF30-495A-D7A0-CDB5A386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AAF550-840B-46D2-59A1-3F15ED71A893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8969C-B2F0-04D0-BE73-CA309B69AC93}"/>
              </a:ext>
            </a:extLst>
          </p:cNvPr>
          <p:cNvGrpSpPr/>
          <p:nvPr/>
        </p:nvGrpSpPr>
        <p:grpSpPr>
          <a:xfrm>
            <a:off x="10167581" y="200819"/>
            <a:ext cx="2003394" cy="1252121"/>
            <a:chOff x="10167581" y="200819"/>
            <a:chExt cx="2003394" cy="1252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6E3532-0EE1-D38F-97B3-FCFBA486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6E541B-31B7-238A-5FF2-9BA57E67B98C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8114C01-7C01-64DB-5363-34EFF8307D9D}"/>
              </a:ext>
            </a:extLst>
          </p:cNvPr>
          <p:cNvGrpSpPr/>
          <p:nvPr/>
        </p:nvGrpSpPr>
        <p:grpSpPr>
          <a:xfrm>
            <a:off x="8243" y="5334794"/>
            <a:ext cx="2003939" cy="1252121"/>
            <a:chOff x="8243" y="5334794"/>
            <a:chExt cx="2003939" cy="12521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FADB7F-BC2D-4652-2ECA-3BBDEE4E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3217A5-688E-EFA4-845A-624847E7840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2D050CF-DF60-C345-3BE7-465096F16A6C}"/>
              </a:ext>
            </a:extLst>
          </p:cNvPr>
          <p:cNvGrpSpPr/>
          <p:nvPr/>
        </p:nvGrpSpPr>
        <p:grpSpPr>
          <a:xfrm>
            <a:off x="2032027" y="5334794"/>
            <a:ext cx="2003396" cy="1252121"/>
            <a:chOff x="2032027" y="5334794"/>
            <a:chExt cx="2003396" cy="12521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7203B5-DBAF-BA47-3821-35058FB8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CB8B9-6BB4-43ED-0463-0BF83DC741BA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B99B13-FE2B-5CC9-7FDB-84859E82F241}"/>
              </a:ext>
            </a:extLst>
          </p:cNvPr>
          <p:cNvGrpSpPr/>
          <p:nvPr/>
        </p:nvGrpSpPr>
        <p:grpSpPr>
          <a:xfrm>
            <a:off x="8127459" y="2773094"/>
            <a:ext cx="2015916" cy="1252121"/>
            <a:chOff x="8127459" y="2773094"/>
            <a:chExt cx="2015916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B8A01F-7EAB-8FCA-855C-65FECF83A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421B9D-2FFB-F1CC-E158-DBF1EFF7098F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A6FC3C0-38BC-D87A-0FA1-55D6EAF365D9}"/>
              </a:ext>
            </a:extLst>
          </p:cNvPr>
          <p:cNvGrpSpPr/>
          <p:nvPr/>
        </p:nvGrpSpPr>
        <p:grpSpPr>
          <a:xfrm>
            <a:off x="2041281" y="4053944"/>
            <a:ext cx="2006845" cy="1252121"/>
            <a:chOff x="2041281" y="4053944"/>
            <a:chExt cx="2006845" cy="1252121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42E6A76-578C-AA98-D04B-D0A21350E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5C26CC5-084A-A3D2-0968-105B1DEAA616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FC78EB5-602A-70DA-F347-054AC9732F38}"/>
              </a:ext>
            </a:extLst>
          </p:cNvPr>
          <p:cNvGrpSpPr/>
          <p:nvPr/>
        </p:nvGrpSpPr>
        <p:grpSpPr>
          <a:xfrm>
            <a:off x="9706" y="4053944"/>
            <a:ext cx="2003394" cy="1252121"/>
            <a:chOff x="9706" y="4053944"/>
            <a:chExt cx="2003394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9941858-9F2E-5F1D-0377-CA7F5E8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5EA1A95-9263-5A1D-01AC-006ADB8D375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3240006-D6E3-8697-AA99-2E1EB7D65B35}"/>
              </a:ext>
            </a:extLst>
          </p:cNvPr>
          <p:cNvGrpSpPr/>
          <p:nvPr/>
        </p:nvGrpSpPr>
        <p:grpSpPr>
          <a:xfrm>
            <a:off x="10164324" y="5334794"/>
            <a:ext cx="2011824" cy="1252121"/>
            <a:chOff x="10164324" y="5334794"/>
            <a:chExt cx="2011824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C96D2E4-7761-B1FB-0E17-0F47CD22A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8E0EB1-BF6C-F321-CBA0-9E3E0B9FE9A9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29E3440-18E2-9F53-3D82-5E78B3A4D2AD}"/>
              </a:ext>
            </a:extLst>
          </p:cNvPr>
          <p:cNvGrpSpPr/>
          <p:nvPr/>
        </p:nvGrpSpPr>
        <p:grpSpPr>
          <a:xfrm>
            <a:off x="10167581" y="2773094"/>
            <a:ext cx="2011824" cy="1252121"/>
            <a:chOff x="10167581" y="2773094"/>
            <a:chExt cx="2011824" cy="12521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5F81AB7-7A8B-24F4-10D3-2A3364EA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8196F3-490A-9066-BE6A-FD7CBEB8402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2B9C12-62A5-40F9-61AC-C749BC958388}"/>
              </a:ext>
            </a:extLst>
          </p:cNvPr>
          <p:cNvGrpSpPr/>
          <p:nvPr/>
        </p:nvGrpSpPr>
        <p:grpSpPr>
          <a:xfrm>
            <a:off x="4071760" y="2773094"/>
            <a:ext cx="2016940" cy="1252121"/>
            <a:chOff x="4071760" y="2773094"/>
            <a:chExt cx="2016940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6276C51-C79C-8EAD-1C8D-361F7103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21D21F-0004-A135-75D0-702F13494D39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13387C4-CBD1-4211-58E0-0CE97EFD6526}"/>
              </a:ext>
            </a:extLst>
          </p:cNvPr>
          <p:cNvGrpSpPr/>
          <p:nvPr/>
        </p:nvGrpSpPr>
        <p:grpSpPr>
          <a:xfrm>
            <a:off x="8137000" y="200819"/>
            <a:ext cx="2022304" cy="1252121"/>
            <a:chOff x="8137000" y="200819"/>
            <a:chExt cx="2022304" cy="1252121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0FB8F8F-F843-47F0-A6E4-2688E1C9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43F7C8-607E-B62B-12A0-1811EA740C08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08B8F1A-C918-61D0-5C53-F76928D70F09}"/>
              </a:ext>
            </a:extLst>
          </p:cNvPr>
          <p:cNvGrpSpPr/>
          <p:nvPr/>
        </p:nvGrpSpPr>
        <p:grpSpPr>
          <a:xfrm>
            <a:off x="6101985" y="2773094"/>
            <a:ext cx="2031845" cy="1252121"/>
            <a:chOff x="6101985" y="2773094"/>
            <a:chExt cx="2031845" cy="1252121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748D597-657E-1065-3582-45D996AB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FEC49-23F0-D0E8-6403-7F6FA1D6C9E6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B4398E-8BCE-4B68-065F-CEA0E35BFBCE}"/>
              </a:ext>
            </a:extLst>
          </p:cNvPr>
          <p:cNvGrpSpPr/>
          <p:nvPr/>
        </p:nvGrpSpPr>
        <p:grpSpPr>
          <a:xfrm>
            <a:off x="9706" y="1488252"/>
            <a:ext cx="2007202" cy="1252121"/>
            <a:chOff x="9706" y="1488252"/>
            <a:chExt cx="2007202" cy="12521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2F55AE-2B97-0F53-279B-54CB0D5D8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6F0B5-235F-B4C2-68D1-22179E0F126C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7DB7A5-59A4-80CC-6D9D-960DB2C1F733}"/>
              </a:ext>
            </a:extLst>
          </p:cNvPr>
          <p:cNvGrpSpPr/>
          <p:nvPr/>
        </p:nvGrpSpPr>
        <p:grpSpPr>
          <a:xfrm>
            <a:off x="2041281" y="1488252"/>
            <a:ext cx="2003394" cy="1252121"/>
            <a:chOff x="2041281" y="1488252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DC33F-78AA-4ECA-D59F-8AF2A36F3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B7B44-E18C-D311-E5F2-F0046D9B0447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E5B869D-9A48-D8DF-B9F6-BED2821ABAEA}"/>
              </a:ext>
            </a:extLst>
          </p:cNvPr>
          <p:cNvGrpSpPr/>
          <p:nvPr/>
        </p:nvGrpSpPr>
        <p:grpSpPr>
          <a:xfrm>
            <a:off x="6101985" y="1488252"/>
            <a:ext cx="2005551" cy="1252121"/>
            <a:chOff x="6101985" y="1488252"/>
            <a:chExt cx="2005551" cy="125212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BF5F94-D9AC-98F3-430A-DAD0169C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59FEA0-7AA8-6014-209C-CE9A3380B00F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57396F-E702-FD3C-98FB-C36604C83D3B}"/>
              </a:ext>
            </a:extLst>
          </p:cNvPr>
          <p:cNvGrpSpPr/>
          <p:nvPr/>
        </p:nvGrpSpPr>
        <p:grpSpPr>
          <a:xfrm>
            <a:off x="8136218" y="1488252"/>
            <a:ext cx="2003395" cy="1252121"/>
            <a:chOff x="8136218" y="1488252"/>
            <a:chExt cx="2003395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B0E3268-25DC-069C-0554-FE45697DE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3BDF1A-845F-A4FB-16DE-CA04F97EEC20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CE3FB6-25C2-20DB-81C8-D32F1B29AE21}"/>
              </a:ext>
            </a:extLst>
          </p:cNvPr>
          <p:cNvGrpSpPr/>
          <p:nvPr/>
        </p:nvGrpSpPr>
        <p:grpSpPr>
          <a:xfrm>
            <a:off x="10167581" y="1488252"/>
            <a:ext cx="2003396" cy="1252121"/>
            <a:chOff x="10167581" y="1488252"/>
            <a:chExt cx="2003396" cy="125212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A136701-DF3D-C267-BE8B-1FBF3331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0467B4-C47F-BCF7-62C9-47E1636592A5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6A9EBB-CA8B-78E8-9270-874D6AA3B9E6}"/>
              </a:ext>
            </a:extLst>
          </p:cNvPr>
          <p:cNvGrpSpPr/>
          <p:nvPr/>
        </p:nvGrpSpPr>
        <p:grpSpPr>
          <a:xfrm>
            <a:off x="8243" y="207402"/>
            <a:ext cx="2003940" cy="1252121"/>
            <a:chOff x="8243" y="207402"/>
            <a:chExt cx="2003940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821D596-5647-2D17-2B40-7C5409F5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8B5E4E-56D1-A75F-329F-E4774D21795A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F54DBB-AC19-C885-B42A-28C9F4130EF4}"/>
              </a:ext>
            </a:extLst>
          </p:cNvPr>
          <p:cNvGrpSpPr/>
          <p:nvPr/>
        </p:nvGrpSpPr>
        <p:grpSpPr>
          <a:xfrm>
            <a:off x="2041281" y="200819"/>
            <a:ext cx="2003396" cy="1252121"/>
            <a:chOff x="2041281" y="200819"/>
            <a:chExt cx="2003396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E4C5AE0-EF44-5A4B-8D6B-4E4FCE21B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0F6CF-33C6-A9E9-43DC-D2E130AF591A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A6A3E-1E92-699B-479F-9EC52D71CD69}"/>
              </a:ext>
            </a:extLst>
          </p:cNvPr>
          <p:cNvGrpSpPr/>
          <p:nvPr/>
        </p:nvGrpSpPr>
        <p:grpSpPr>
          <a:xfrm>
            <a:off x="9706" y="2773094"/>
            <a:ext cx="2003394" cy="1252121"/>
            <a:chOff x="9706" y="2773094"/>
            <a:chExt cx="2003394" cy="125212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C86CFE-7A6A-7BC9-2DEC-DBE5914B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077177-FFDB-0280-4AC7-9EEE778B02A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C7CD051-3035-A17F-C0C6-D4FA76A55A1C}"/>
              </a:ext>
            </a:extLst>
          </p:cNvPr>
          <p:cNvGrpSpPr/>
          <p:nvPr/>
        </p:nvGrpSpPr>
        <p:grpSpPr>
          <a:xfrm>
            <a:off x="2041281" y="2773094"/>
            <a:ext cx="2015916" cy="1252121"/>
            <a:chOff x="2041281" y="2773094"/>
            <a:chExt cx="2015916" cy="125212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B844287-493B-EDE8-30F2-8E445AEE2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1F2AFB-49BE-BB69-61F9-E51D55D0356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EE1C94-6E74-AED9-36EA-D473316B749F}"/>
              </a:ext>
            </a:extLst>
          </p:cNvPr>
          <p:cNvGrpSpPr/>
          <p:nvPr/>
        </p:nvGrpSpPr>
        <p:grpSpPr>
          <a:xfrm>
            <a:off x="4071760" y="1488252"/>
            <a:ext cx="2015916" cy="1252121"/>
            <a:chOff x="4071760" y="1488252"/>
            <a:chExt cx="2015916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8AE55CD-BD4E-4900-E8F6-77DE5C170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947FFC-6F41-5877-AE15-A5119D0EBCC2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4F1C738-F148-301F-3B77-D2993D2E9AF2}"/>
              </a:ext>
            </a:extLst>
          </p:cNvPr>
          <p:cNvGrpSpPr/>
          <p:nvPr/>
        </p:nvGrpSpPr>
        <p:grpSpPr>
          <a:xfrm>
            <a:off x="6101985" y="4053944"/>
            <a:ext cx="2031845" cy="1252121"/>
            <a:chOff x="6101985" y="4053944"/>
            <a:chExt cx="2031845" cy="1252121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863F10A-B5C3-2566-4B0F-DD93EA42F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8CED4B9-283E-05A1-CDDE-5D64FE79272C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ADA8AB-37D4-F38A-06AB-00ECCA7DFCFF}"/>
              </a:ext>
            </a:extLst>
          </p:cNvPr>
          <p:cNvGrpSpPr/>
          <p:nvPr/>
        </p:nvGrpSpPr>
        <p:grpSpPr>
          <a:xfrm>
            <a:off x="4071760" y="4053944"/>
            <a:ext cx="2003395" cy="1252121"/>
            <a:chOff x="4071760" y="4053944"/>
            <a:chExt cx="2003395" cy="125212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36F922C-5E91-EAB8-0DA8-CD1EEF0E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64C400C-6CC3-AC3C-015E-4AF80A51D51E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591CAF8-5DC3-C459-4961-8BEC98A83C26}"/>
              </a:ext>
            </a:extLst>
          </p:cNvPr>
          <p:cNvGrpSpPr/>
          <p:nvPr/>
        </p:nvGrpSpPr>
        <p:grpSpPr>
          <a:xfrm>
            <a:off x="8127459" y="4053944"/>
            <a:ext cx="2031845" cy="1252121"/>
            <a:chOff x="8127459" y="4053944"/>
            <a:chExt cx="2031845" cy="1252121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F981A01-542D-25E5-BB69-7EFB5FC78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248DB6-0606-82E3-94A6-7BB865C5D3E4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809AA3-9614-49B1-6B5B-F184FC8A5F69}"/>
              </a:ext>
            </a:extLst>
          </p:cNvPr>
          <p:cNvGrpSpPr/>
          <p:nvPr/>
        </p:nvGrpSpPr>
        <p:grpSpPr>
          <a:xfrm>
            <a:off x="10167581" y="4053944"/>
            <a:ext cx="2031845" cy="1252121"/>
            <a:chOff x="10167581" y="4053944"/>
            <a:chExt cx="2031845" cy="1252121"/>
          </a:xfrm>
        </p:grpSpPr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F635EC65-28DA-C455-AC76-42FAF3A3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C95436-EE39-88A8-7858-2057ACCA4818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59ABD3-3B19-4B37-2158-02C0DC29CA30}"/>
              </a:ext>
            </a:extLst>
          </p:cNvPr>
          <p:cNvGrpSpPr/>
          <p:nvPr/>
        </p:nvGrpSpPr>
        <p:grpSpPr>
          <a:xfrm>
            <a:off x="8127459" y="5334794"/>
            <a:ext cx="2031845" cy="1256985"/>
            <a:chOff x="8127459" y="5334794"/>
            <a:chExt cx="2031845" cy="125698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66462A2-C423-5A9E-939E-8579FF4DF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1F931E-A2CD-01F0-33D0-15DF7A55F1E2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28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B47144-AD19-B3F7-7EFA-CE99C7703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4" t="30292" r="24102" b="24271"/>
          <a:stretch/>
        </p:blipFill>
        <p:spPr>
          <a:xfrm>
            <a:off x="1610235" y="-2101181"/>
            <a:ext cx="1453896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2DC3F-D0F0-E925-9707-7258CE93D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0" t="14629" r="14238" b="19668"/>
          <a:stretch/>
        </p:blipFill>
        <p:spPr>
          <a:xfrm>
            <a:off x="157639" y="247373"/>
            <a:ext cx="146304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5CBF3E-FC70-7429-B773-2751898BF314}"/>
              </a:ext>
            </a:extLst>
          </p:cNvPr>
          <p:cNvSpPr txBox="1"/>
          <p:nvPr/>
        </p:nvSpPr>
        <p:spPr>
          <a:xfrm>
            <a:off x="157639" y="978108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034C898-463B-EB2D-6095-0E0D7D976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8625" y="283181"/>
            <a:ext cx="136058" cy="13605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A735475-1E61-9EB0-13A9-3897D7961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57624" y="1161773"/>
            <a:ext cx="1428750" cy="142875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F5443ED-BCF1-80ED-625A-C02CCA67C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1623" y="-700646"/>
            <a:ext cx="5252098" cy="1429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58F30-D6AC-2EF9-01D3-61BA88905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1259" y="247373"/>
            <a:ext cx="146304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3CA4D-D866-F295-99D7-2D1B03A45808}"/>
              </a:ext>
            </a:extLst>
          </p:cNvPr>
          <p:cNvSpPr txBox="1"/>
          <p:nvPr/>
        </p:nvSpPr>
        <p:spPr>
          <a:xfrm>
            <a:off x="1643640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Points into traffic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6E6CC2B-67FD-CB65-6717-7C2F34368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8223" y="283181"/>
            <a:ext cx="136058" cy="136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B4840-CDA1-A393-7584-11465E651B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078" y="247373"/>
            <a:ext cx="1463040" cy="914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106AC-49E6-2ACD-1098-F3711F809771}"/>
              </a:ext>
            </a:extLst>
          </p:cNvPr>
          <p:cNvSpPr txBox="1"/>
          <p:nvPr/>
        </p:nvSpPr>
        <p:spPr>
          <a:xfrm>
            <a:off x="3124078" y="974030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enough landing space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F6B354F-EA35-5CFB-DB1A-AC8BCDD42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5221" y="283181"/>
            <a:ext cx="136058" cy="136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761F0-DF30-495A-D7A0-CDB5A386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12" y="247373"/>
            <a:ext cx="146304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AF550-840B-46D2-59A1-3F15ED71A893}"/>
              </a:ext>
            </a:extLst>
          </p:cNvPr>
          <p:cNvSpPr txBox="1"/>
          <p:nvPr/>
        </p:nvSpPr>
        <p:spPr>
          <a:xfrm>
            <a:off x="4606712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level with street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278A023-0E3A-4B9D-8650-BA53AF6E9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2575" y="283181"/>
            <a:ext cx="136058" cy="136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ED9C7-5B3A-9895-EB39-B9DF37653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2273" y="247373"/>
            <a:ext cx="146304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A4B44-75D9-9DF7-ED7B-889A936B5CC7}"/>
              </a:ext>
            </a:extLst>
          </p:cNvPr>
          <p:cNvSpPr txBox="1"/>
          <p:nvPr/>
        </p:nvSpPr>
        <p:spPr>
          <a:xfrm>
            <a:off x="6092273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Steep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687153D5-C7ED-BCD6-F738-76FB572F5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3004" y="283181"/>
            <a:ext cx="136058" cy="136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E3532-0EE1-D38F-97B3-FCFBA4867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5738" y="247373"/>
            <a:ext cx="146304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6E541B-31B7-238A-5FF2-9BA57E67B98C}"/>
              </a:ext>
            </a:extLst>
          </p:cNvPr>
          <p:cNvSpPr txBox="1"/>
          <p:nvPr/>
        </p:nvSpPr>
        <p:spPr>
          <a:xfrm>
            <a:off x="7575738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Missing tactile warning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68CCC540-8B48-120A-2E7A-6045E16F2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9097" y="283181"/>
            <a:ext cx="136058" cy="136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ADB7F-BC2D-4652-2ECA-3BBDEE4E2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4438" y="247373"/>
            <a:ext cx="146304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17A5-688E-EFA4-845A-624847E78407}"/>
              </a:ext>
            </a:extLst>
          </p:cNvPr>
          <p:cNvSpPr txBox="1"/>
          <p:nvPr/>
        </p:nvSpPr>
        <p:spPr>
          <a:xfrm>
            <a:off x="9064836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Pooled water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2AC17C8-5682-7394-89F8-45AF8F130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4682" y="283181"/>
            <a:ext cx="136058" cy="136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203B5-DBAF-BA47-3821-35058FB86E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2977" y="247373"/>
            <a:ext cx="146304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CB8B9-6BB4-43ED-0463-0BF83DC741BA}"/>
              </a:ext>
            </a:extLst>
          </p:cNvPr>
          <p:cNvSpPr txBox="1"/>
          <p:nvPr/>
        </p:nvSpPr>
        <p:spPr>
          <a:xfrm>
            <a:off x="10542978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Surface problem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6F0FEE18-D377-4BA5-C7D3-445C4C1F0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5459" y="283181"/>
            <a:ext cx="136058" cy="136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FB8A01F-7EAB-8FCA-855C-65FECF83A9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2273" y="2125855"/>
            <a:ext cx="1463040" cy="9144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1421B9D-2FFB-F1CC-E158-DBF1EFF7098F}"/>
              </a:ext>
            </a:extLst>
          </p:cNvPr>
          <p:cNvSpPr txBox="1"/>
          <p:nvPr/>
        </p:nvSpPr>
        <p:spPr>
          <a:xfrm>
            <a:off x="6092273" y="2856498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Sign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A58DD6E4-33B4-A6E8-BE7F-127E3179D9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1902" y="2153508"/>
            <a:ext cx="137160" cy="13716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42E6A76-578C-AA98-D04B-D0A21350E05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5352" t="27294" r="19769" b="17827"/>
          <a:stretch/>
        </p:blipFill>
        <p:spPr>
          <a:xfrm>
            <a:off x="1641259" y="3061235"/>
            <a:ext cx="146304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5C26CC5-084A-A3D2-0968-105B1DEAA616}"/>
              </a:ext>
            </a:extLst>
          </p:cNvPr>
          <p:cNvSpPr txBox="1"/>
          <p:nvPr/>
        </p:nvSpPr>
        <p:spPr>
          <a:xfrm>
            <a:off x="1643779" y="3791878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Trash/recycling cans</a:t>
            </a: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668763E0-C0D9-AA64-B64D-D8B1F622A4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7121" y="3083493"/>
            <a:ext cx="137160" cy="1371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9941858-9F2E-5F1D-0377-CA7F5E86A3D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639" y="3061235"/>
            <a:ext cx="1463040" cy="9144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EA1A95-9263-5A1D-01AC-006ADB8D375A}"/>
              </a:ext>
            </a:extLst>
          </p:cNvPr>
          <p:cNvSpPr txBox="1"/>
          <p:nvPr/>
        </p:nvSpPr>
        <p:spPr>
          <a:xfrm>
            <a:off x="157639" y="378780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C351639E-D7A0-C9F0-E595-1BCA8BDB27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48625" y="3083493"/>
            <a:ext cx="137160" cy="1371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C96D2E4-7761-B1FB-0E17-0F47CD22A5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64438" y="2125855"/>
            <a:ext cx="1463040" cy="9144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38E0EB1-BF6C-F321-CBA0-9E3E0B9FE9A9}"/>
              </a:ext>
            </a:extLst>
          </p:cNvPr>
          <p:cNvSpPr txBox="1"/>
          <p:nvPr/>
        </p:nvSpPr>
        <p:spPr>
          <a:xfrm>
            <a:off x="9064438" y="2856259"/>
            <a:ext cx="1469196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Bike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3794157F-FB44-F8D7-B809-B404A3B58A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54682" y="2153508"/>
            <a:ext cx="137160" cy="1371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F81AB7-7A8B-24F4-10D3-2A3364EAC2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75738" y="2125855"/>
            <a:ext cx="1463040" cy="914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E8196F3-490A-9066-BE6A-FD7CBEB84023}"/>
              </a:ext>
            </a:extLst>
          </p:cNvPr>
          <p:cNvSpPr txBox="1"/>
          <p:nvPr/>
        </p:nvSpPr>
        <p:spPr>
          <a:xfrm>
            <a:off x="7575738" y="2864435"/>
            <a:ext cx="1469196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car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625DB390-BCE5-3FF9-DFA1-E5CD06D06B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9097" y="2153508"/>
            <a:ext cx="137160" cy="1371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6276C51-C79C-8EAD-1C8D-361F710310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24078" y="2125855"/>
            <a:ext cx="146304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721D21F-0004-A135-75D0-702F13494D39}"/>
              </a:ext>
            </a:extLst>
          </p:cNvPr>
          <p:cNvSpPr txBox="1"/>
          <p:nvPr/>
        </p:nvSpPr>
        <p:spPr>
          <a:xfrm>
            <a:off x="3124078" y="2851481"/>
            <a:ext cx="1472932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Pole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EAC45F5-04A6-6DBA-59FE-06DD01DAA0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4119" y="2153508"/>
            <a:ext cx="137160" cy="13716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0FB8F8F-F843-47F0-A6E4-2688E1C9AA3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7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2977" y="2125855"/>
            <a:ext cx="1463040" cy="9144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243F7C8-607E-B62B-12A0-1811EA740C08}"/>
              </a:ext>
            </a:extLst>
          </p:cNvPr>
          <p:cNvSpPr txBox="1"/>
          <p:nvPr/>
        </p:nvSpPr>
        <p:spPr>
          <a:xfrm>
            <a:off x="10542977" y="2852511"/>
            <a:ext cx="1476849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Tree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75712BB-77FD-4523-7F07-E720A2A069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35459" y="2153508"/>
            <a:ext cx="137160" cy="13716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748D597-657E-1065-3582-45D996AB3D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06712" y="2125855"/>
            <a:ext cx="1463040" cy="9144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8CFEC49-23F0-D0E8-6403-7F6FA1D6C9E6}"/>
              </a:ext>
            </a:extLst>
          </p:cNvPr>
          <p:cNvSpPr txBox="1"/>
          <p:nvPr/>
        </p:nvSpPr>
        <p:spPr>
          <a:xfrm>
            <a:off x="4606712" y="285251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Vegetation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89C00024-55CA-0B56-0344-0FAFB5D4B4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2575" y="2153508"/>
            <a:ext cx="137160" cy="137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2F55AE-2B97-0F53-279B-54CB0D5D82D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7639" y="1187560"/>
            <a:ext cx="146304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56F0B5-235F-B4C2-68D1-22179E0F126C}"/>
              </a:ext>
            </a:extLst>
          </p:cNvPr>
          <p:cNvSpPr txBox="1"/>
          <p:nvPr/>
        </p:nvSpPr>
        <p:spPr>
          <a:xfrm>
            <a:off x="160420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4D6B411-A060-FEBF-E6D8-B136FB972E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625" y="1215213"/>
            <a:ext cx="137160" cy="137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6DC33F-78AA-4ECA-D59F-8AF2A36F312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41259" y="1187560"/>
            <a:ext cx="146304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DB7B44-E18C-D311-E5F2-F0046D9B0447}"/>
              </a:ext>
            </a:extLst>
          </p:cNvPr>
          <p:cNvSpPr txBox="1"/>
          <p:nvPr/>
        </p:nvSpPr>
        <p:spPr>
          <a:xfrm>
            <a:off x="1641259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2A8BC0CD-F508-01CC-939C-88625E817E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37121" y="1215213"/>
            <a:ext cx="137160" cy="137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BF5F94-D9AC-98F3-430A-DAD0169CD46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06712" y="1187560"/>
            <a:ext cx="1463039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59FEA0-7AA8-6014-209C-CE9A3380B00F}"/>
              </a:ext>
            </a:extLst>
          </p:cNvPr>
          <p:cNvSpPr txBox="1"/>
          <p:nvPr/>
        </p:nvSpPr>
        <p:spPr>
          <a:xfrm>
            <a:off x="4608287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05B1493-2D43-C7E0-0ABB-EE48599E120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92575" y="1215213"/>
            <a:ext cx="137160" cy="137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0E3268-25DC-069C-0554-FE45697DE16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92273" y="1187560"/>
            <a:ext cx="146304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3BDF1A-845F-A4FB-16DE-CA04F97EEC20}"/>
              </a:ext>
            </a:extLst>
          </p:cNvPr>
          <p:cNvSpPr txBox="1"/>
          <p:nvPr/>
        </p:nvSpPr>
        <p:spPr>
          <a:xfrm>
            <a:off x="6092274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Grass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59DDE4DD-B812-D673-989E-5BF23E29FFF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391902" y="1215213"/>
            <a:ext cx="137160" cy="137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136701-DF3D-C267-BE8B-1FBF3331225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575738" y="1187560"/>
            <a:ext cx="146304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0467B4-C47F-BCF7-62C9-47E1636592A5}"/>
              </a:ext>
            </a:extLst>
          </p:cNvPr>
          <p:cNvSpPr txBox="1"/>
          <p:nvPr/>
        </p:nvSpPr>
        <p:spPr>
          <a:xfrm>
            <a:off x="7575739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 (uplift)</a:t>
            </a: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972936D0-50B7-CFE1-331E-C769F4EC24B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69097" y="1215213"/>
            <a:ext cx="137160" cy="137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21D596-5647-2D17-2B40-7C5409F5865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64438" y="1187560"/>
            <a:ext cx="146304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8B5E4E-56D1-A75F-329F-E4774D21795A}"/>
              </a:ext>
            </a:extLst>
          </p:cNvPr>
          <p:cNvSpPr txBox="1"/>
          <p:nvPr/>
        </p:nvSpPr>
        <p:spPr>
          <a:xfrm>
            <a:off x="9064837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Very broken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01984EC4-7382-F8F7-89A6-6B4117D811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354682" y="1215213"/>
            <a:ext cx="137160" cy="1371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4C5AE0-EF44-5A4B-8D6B-4E4FCE21B25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42977" y="1187560"/>
            <a:ext cx="146304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A0F6CF-33C6-A9E9-43DC-D2E130AF591A}"/>
              </a:ext>
            </a:extLst>
          </p:cNvPr>
          <p:cNvSpPr txBox="1"/>
          <p:nvPr/>
        </p:nvSpPr>
        <p:spPr>
          <a:xfrm>
            <a:off x="10542978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1170589E-CD87-8E23-1CAA-B30B8AC6B9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835459" y="1215213"/>
            <a:ext cx="137160" cy="1371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C86CFE-7A6A-7BC9-2DEC-DBE5914B8C9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7639" y="2125855"/>
            <a:ext cx="146304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077177-FFDB-0280-4AC7-9EEE778B02AC}"/>
              </a:ext>
            </a:extLst>
          </p:cNvPr>
          <p:cNvSpPr txBox="1"/>
          <p:nvPr/>
        </p:nvSpPr>
        <p:spPr>
          <a:xfrm>
            <a:off x="157639" y="2858243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Sand/gravel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48BF1844-5043-643F-443F-D156DB5CC9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625" y="2153508"/>
            <a:ext cx="137160" cy="1371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844287-493B-EDE8-30F2-8E445AEE2DB0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28208" t="29328" r="29826" b="28706"/>
          <a:stretch/>
        </p:blipFill>
        <p:spPr>
          <a:xfrm>
            <a:off x="1644672" y="2125855"/>
            <a:ext cx="146304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E1F2AFB-49BE-BB69-61F9-E51D55D0356B}"/>
              </a:ext>
            </a:extLst>
          </p:cNvPr>
          <p:cNvSpPr txBox="1"/>
          <p:nvPr/>
        </p:nvSpPr>
        <p:spPr>
          <a:xfrm>
            <a:off x="1641259" y="2851481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Utility panel</a:t>
            </a:r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EB58E977-0BC3-024B-3743-F2AE13F6AA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37121" y="2153508"/>
            <a:ext cx="137160" cy="1371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AE55CD-BD4E-4900-E8F6-77DE5C170DB1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15279" t="23409" r="27639" b="19510"/>
          <a:stretch/>
        </p:blipFill>
        <p:spPr>
          <a:xfrm>
            <a:off x="3129202" y="1187560"/>
            <a:ext cx="146304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947FFC-6F41-5877-AE15-A5119D0EBCC2}"/>
              </a:ext>
            </a:extLst>
          </p:cNvPr>
          <p:cNvSpPr txBox="1"/>
          <p:nvPr/>
        </p:nvSpPr>
        <p:spPr>
          <a:xfrm>
            <a:off x="3124078" y="1913186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Uneven/slanted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2A5CB297-E871-207D-20C9-42C73772824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24119" y="1215213"/>
            <a:ext cx="137160" cy="13716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863F10A-B5C3-2566-4B0F-DD93EA42F287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606712" y="3061235"/>
            <a:ext cx="1465708" cy="9144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8CED4B9-283E-05A1-CDDE-5D64FE79272C}"/>
              </a:ext>
            </a:extLst>
          </p:cNvPr>
          <p:cNvSpPr txBox="1"/>
          <p:nvPr/>
        </p:nvSpPr>
        <p:spPr>
          <a:xfrm>
            <a:off x="4606712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Construction</a:t>
            </a: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9E87980B-5A1E-2753-5FDF-AAC51D3A8C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2575" y="3083493"/>
            <a:ext cx="137160" cy="137160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D485465-CE5F-78F1-3446-BC68246A330F}"/>
              </a:ext>
            </a:extLst>
          </p:cNvPr>
          <p:cNvGrpSpPr/>
          <p:nvPr/>
        </p:nvGrpSpPr>
        <p:grpSpPr>
          <a:xfrm>
            <a:off x="-568051" y="1347161"/>
            <a:ext cx="146304" cy="146304"/>
            <a:chOff x="1449727" y="278058"/>
            <a:chExt cx="146304" cy="146304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25B0FEA-11A5-32D7-8D09-01A4A0EDAA07}"/>
                </a:ext>
              </a:extLst>
            </p:cNvPr>
            <p:cNvSpPr/>
            <p:nvPr/>
          </p:nvSpPr>
          <p:spPr>
            <a:xfrm>
              <a:off x="1449727" y="278058"/>
              <a:ext cx="146304" cy="146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8A35DE20-DEEB-217D-8BFF-C03D3BEC8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4850" y="283181"/>
              <a:ext cx="136058" cy="136058"/>
            </a:xfrm>
            <a:prstGeom prst="rect">
              <a:avLst/>
            </a:prstGeom>
          </p:spPr>
        </p:pic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BBE5D3D3-FA98-BC63-42CC-19EC8A8D819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-978128" y="3970762"/>
            <a:ext cx="857250" cy="85725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36F922C-5E91-EAB8-0DA8-CD1EEF0E3E9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124078" y="3061235"/>
            <a:ext cx="1463040" cy="9144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64C400C-6CC3-AC3C-015E-4AF80A51D51E}"/>
              </a:ext>
            </a:extLst>
          </p:cNvPr>
          <p:cNvSpPr txBox="1"/>
          <p:nvPr/>
        </p:nvSpPr>
        <p:spPr>
          <a:xfrm>
            <a:off x="3124079" y="378686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Litter/garbage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2FBFDA74-A1FC-40FE-9F98-0C0FA158BF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4119" y="3083493"/>
            <a:ext cx="137160" cy="13716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F981A01-542D-25E5-BB69-7EFB5FC782D1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t="351" b="3316"/>
          <a:stretch/>
        </p:blipFill>
        <p:spPr>
          <a:xfrm>
            <a:off x="6092273" y="3061235"/>
            <a:ext cx="146304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248DB6-0606-82E3-94A6-7BB865C5D3E4}"/>
              </a:ext>
            </a:extLst>
          </p:cNvPr>
          <p:cNvSpPr txBox="1"/>
          <p:nvPr/>
        </p:nvSpPr>
        <p:spPr>
          <a:xfrm>
            <a:off x="6092273" y="378686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F51F8447-9E4B-E114-34E4-BEC2A97C31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1902" y="3083493"/>
            <a:ext cx="137160" cy="13716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F635EC65-28DA-C455-AC76-42FAF3A3454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575738" y="3061235"/>
            <a:ext cx="1465708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86CFF18F-C1ED-C09F-FD5C-BD67B617608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869097" y="3083493"/>
            <a:ext cx="137160" cy="1371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95436-EE39-88A8-7858-2057ACCA4818}"/>
              </a:ext>
            </a:extLst>
          </p:cNvPr>
          <p:cNvSpPr txBox="1"/>
          <p:nvPr/>
        </p:nvSpPr>
        <p:spPr>
          <a:xfrm>
            <a:off x="7575738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Paint fading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6462A2-C423-5A9E-939E-8579FF4DF08C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1584" b="760"/>
          <a:stretch/>
        </p:blipFill>
        <p:spPr>
          <a:xfrm>
            <a:off x="9064438" y="3061235"/>
            <a:ext cx="146304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DBA4CA-2FF3-AF0D-7026-4D99A2C90F4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354682" y="3083493"/>
            <a:ext cx="137160" cy="13716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1F931E-A2CD-01F0-33D0-15DF7A55F1E2}"/>
              </a:ext>
            </a:extLst>
          </p:cNvPr>
          <p:cNvSpPr txBox="1"/>
          <p:nvPr/>
        </p:nvSpPr>
        <p:spPr>
          <a:xfrm>
            <a:off x="9064438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F2D237-A687-55CF-7C5A-296E6A473C13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13494" r="36826"/>
          <a:stretch/>
        </p:blipFill>
        <p:spPr>
          <a:xfrm>
            <a:off x="10542977" y="3061235"/>
            <a:ext cx="73152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19E172F-7148-2818-29E6-D7B73C4DBA5D}"/>
              </a:ext>
            </a:extLst>
          </p:cNvPr>
          <p:cNvSpPr txBox="1"/>
          <p:nvPr/>
        </p:nvSpPr>
        <p:spPr>
          <a:xfrm>
            <a:off x="10542977" y="3787891"/>
            <a:ext cx="73152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577832F3-11C1-0DCB-E05A-A3700B90AC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117907" y="3083493"/>
            <a:ext cx="137160" cy="1371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0C270A4-A348-06B8-FF94-EFD2103FEACD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7628" r="42692"/>
          <a:stretch/>
        </p:blipFill>
        <p:spPr>
          <a:xfrm>
            <a:off x="11290472" y="3061235"/>
            <a:ext cx="73152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29A2BA-7640-C139-663A-6C62496CE688}"/>
              </a:ext>
            </a:extLst>
          </p:cNvPr>
          <p:cNvSpPr txBox="1"/>
          <p:nvPr/>
        </p:nvSpPr>
        <p:spPr>
          <a:xfrm>
            <a:off x="11290472" y="3787891"/>
            <a:ext cx="73152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75133954-3607-529F-BAB5-AA6FF67EBC4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835459" y="3083493"/>
            <a:ext cx="137160" cy="13716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1295B88E-03CF-9D22-8722-15A4F9E84B6B}"/>
              </a:ext>
            </a:extLst>
          </p:cNvPr>
          <p:cNvGrpSpPr/>
          <p:nvPr/>
        </p:nvGrpSpPr>
        <p:grpSpPr>
          <a:xfrm>
            <a:off x="150551" y="-623776"/>
            <a:ext cx="11862554" cy="8059478"/>
            <a:chOff x="150551" y="-623776"/>
            <a:chExt cx="11862554" cy="753494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14948F-76D4-A727-0F01-4B466074B934}"/>
                </a:ext>
              </a:extLst>
            </p:cNvPr>
            <p:cNvCxnSpPr>
              <a:cxnSpLocks/>
            </p:cNvCxnSpPr>
            <p:nvPr/>
          </p:nvCxnSpPr>
          <p:spPr>
            <a:xfrm>
              <a:off x="1633370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2733F2-1FA1-7269-5730-558548F70C26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89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41DCB2-2334-E0B5-CD33-066BD1EF321F}"/>
                </a:ext>
              </a:extLst>
            </p:cNvPr>
            <p:cNvCxnSpPr>
              <a:cxnSpLocks/>
            </p:cNvCxnSpPr>
            <p:nvPr/>
          </p:nvCxnSpPr>
          <p:spPr>
            <a:xfrm>
              <a:off x="4599008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25849D-21C5-9BC2-7503-B42A490C0548}"/>
                </a:ext>
              </a:extLst>
            </p:cNvPr>
            <p:cNvCxnSpPr>
              <a:cxnSpLocks/>
            </p:cNvCxnSpPr>
            <p:nvPr/>
          </p:nvCxnSpPr>
          <p:spPr>
            <a:xfrm>
              <a:off x="6081827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3B1E05-F58C-B299-150A-B96A5FEA9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64646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672681-F935-2549-DF11-D96DD2EDF6F9}"/>
                </a:ext>
              </a:extLst>
            </p:cNvPr>
            <p:cNvCxnSpPr>
              <a:cxnSpLocks/>
            </p:cNvCxnSpPr>
            <p:nvPr/>
          </p:nvCxnSpPr>
          <p:spPr>
            <a:xfrm>
              <a:off x="904746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F8AF9F-322B-60B1-2FE6-BD297EA5DC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284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9BD152-5144-E86C-2667-2C5D6EC5C90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310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44A2C3-5C15-8C4B-C3AB-9B4BBF31B754}"/>
                </a:ext>
              </a:extLst>
            </p:cNvPr>
            <p:cNvCxnSpPr>
              <a:cxnSpLocks/>
            </p:cNvCxnSpPr>
            <p:nvPr/>
          </p:nvCxnSpPr>
          <p:spPr>
            <a:xfrm>
              <a:off x="150551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0" name="Graphic 149">
            <a:extLst>
              <a:ext uri="{FF2B5EF4-FFF2-40B4-BE49-F238E27FC236}">
                <a16:creationId xmlns:a16="http://schemas.microsoft.com/office/drawing/2014/main" id="{26D20068-FE04-E095-504E-3505365FF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100" y="4062902"/>
            <a:ext cx="218595" cy="218595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9ED260C7-3D07-F670-DFE9-958D0A51F386}"/>
              </a:ext>
            </a:extLst>
          </p:cNvPr>
          <p:cNvSpPr txBox="1"/>
          <p:nvPr/>
        </p:nvSpPr>
        <p:spPr>
          <a:xfrm>
            <a:off x="960761" y="4002922"/>
            <a:ext cx="2288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Curb Ramp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(N=8)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CC6E598E-CC4F-2B87-259D-05974DD7FC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94894" y="4062471"/>
            <a:ext cx="219456" cy="219456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58EE3E00-6855-E7AB-E5BA-F93B7A6DFDF3}"/>
              </a:ext>
            </a:extLst>
          </p:cNvPr>
          <p:cNvSpPr txBox="1"/>
          <p:nvPr/>
        </p:nvSpPr>
        <p:spPr>
          <a:xfrm>
            <a:off x="3591203" y="4002922"/>
            <a:ext cx="2792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Surface Problem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(N=10)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079B3E15-C501-EC31-4EEF-CDD84334D8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9181" y="4062471"/>
            <a:ext cx="219456" cy="21945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00D2A89-1B3D-F6C9-21C2-5440EB885430}"/>
              </a:ext>
            </a:extLst>
          </p:cNvPr>
          <p:cNvSpPr txBox="1"/>
          <p:nvPr/>
        </p:nvSpPr>
        <p:spPr>
          <a:xfrm>
            <a:off x="6736290" y="4002922"/>
            <a:ext cx="2220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Obstacle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(N=11)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A943B5B7-82E0-4ED6-DBE7-F161B576658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101626" y="4062471"/>
            <a:ext cx="219456" cy="21945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49015453-078C-084D-9514-FC24431A637A}"/>
              </a:ext>
            </a:extLst>
          </p:cNvPr>
          <p:cNvSpPr txBox="1"/>
          <p:nvPr/>
        </p:nvSpPr>
        <p:spPr>
          <a:xfrm>
            <a:off x="9302936" y="4002922"/>
            <a:ext cx="2220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Crosswalk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(N=4)</a:t>
            </a:r>
          </a:p>
        </p:txBody>
      </p:sp>
    </p:spTree>
    <p:extLst>
      <p:ext uri="{BB962C8B-B14F-4D97-AF65-F5344CB8AC3E}">
        <p14:creationId xmlns:p14="http://schemas.microsoft.com/office/powerpoint/2010/main" val="40584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2DC3F-D0F0-E925-9707-7258CE93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0" t="14629" r="14238" b="19668"/>
          <a:stretch/>
        </p:blipFill>
        <p:spPr>
          <a:xfrm>
            <a:off x="6101985" y="5334793"/>
            <a:ext cx="2011680" cy="125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5CBF3E-FC70-7429-B773-2751898BF314}"/>
              </a:ext>
            </a:extLst>
          </p:cNvPr>
          <p:cNvSpPr txBox="1"/>
          <p:nvPr/>
        </p:nvSpPr>
        <p:spPr>
          <a:xfrm>
            <a:off x="6101984" y="6404035"/>
            <a:ext cx="2018403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58F30-D6AC-2EF9-01D3-61BA88905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665" y="5334794"/>
            <a:ext cx="2003394" cy="1252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3CA4D-D866-F295-99D7-2D1B03A45808}"/>
              </a:ext>
            </a:extLst>
          </p:cNvPr>
          <p:cNvSpPr txBox="1"/>
          <p:nvPr/>
        </p:nvSpPr>
        <p:spPr>
          <a:xfrm>
            <a:off x="4073926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Points into traffic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B4840-CDA1-A393-7584-11465E651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760" y="200819"/>
            <a:ext cx="2003394" cy="1252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106AC-49E6-2ACD-1098-F3711F809771}"/>
              </a:ext>
            </a:extLst>
          </p:cNvPr>
          <p:cNvSpPr txBox="1"/>
          <p:nvPr/>
        </p:nvSpPr>
        <p:spPr>
          <a:xfrm>
            <a:off x="4071760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enough landing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761F0-DF30-495A-D7A0-CDB5A386E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985" y="200819"/>
            <a:ext cx="2003394" cy="1252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AF550-840B-46D2-59A1-3F15ED71A893}"/>
              </a:ext>
            </a:extLst>
          </p:cNvPr>
          <p:cNvSpPr txBox="1"/>
          <p:nvPr/>
        </p:nvSpPr>
        <p:spPr>
          <a:xfrm>
            <a:off x="6101985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level with street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ED9C7-5B3A-9895-EB39-B9DF37653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6218" y="200819"/>
            <a:ext cx="2003394" cy="12521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A4B44-75D9-9DF7-ED7B-889A936B5CC7}"/>
              </a:ext>
            </a:extLst>
          </p:cNvPr>
          <p:cNvSpPr txBox="1"/>
          <p:nvPr/>
        </p:nvSpPr>
        <p:spPr>
          <a:xfrm>
            <a:off x="8136218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Steep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3532-0EE1-D38F-97B3-FCFBA4867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7581" y="200819"/>
            <a:ext cx="2003394" cy="12521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6E541B-31B7-238A-5FF2-9BA57E67B98C}"/>
              </a:ext>
            </a:extLst>
          </p:cNvPr>
          <p:cNvSpPr txBox="1"/>
          <p:nvPr/>
        </p:nvSpPr>
        <p:spPr>
          <a:xfrm>
            <a:off x="10167581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Missing tactile warning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ADB7F-BC2D-4652-2ECA-3BBDEE4E2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" y="5334794"/>
            <a:ext cx="2003394" cy="1252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17A5-688E-EFA4-845A-624847E78407}"/>
              </a:ext>
            </a:extLst>
          </p:cNvPr>
          <p:cNvSpPr txBox="1"/>
          <p:nvPr/>
        </p:nvSpPr>
        <p:spPr>
          <a:xfrm>
            <a:off x="8788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Pooled water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7203B5-DBAF-BA47-3821-35058FB86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27" y="5334794"/>
            <a:ext cx="2003394" cy="1252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CB8B9-6BB4-43ED-0463-0BF83DC741BA}"/>
              </a:ext>
            </a:extLst>
          </p:cNvPr>
          <p:cNvSpPr txBox="1"/>
          <p:nvPr/>
        </p:nvSpPr>
        <p:spPr>
          <a:xfrm>
            <a:off x="2032029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Surface problem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FB8A01F-7EAB-8FCA-855C-65FECF83A9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7459" y="2773094"/>
            <a:ext cx="2003394" cy="125212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1421B9D-2FFB-F1CC-E158-DBF1EFF7098F}"/>
              </a:ext>
            </a:extLst>
          </p:cNvPr>
          <p:cNvSpPr txBox="1"/>
          <p:nvPr/>
        </p:nvSpPr>
        <p:spPr>
          <a:xfrm>
            <a:off x="8127459" y="3842335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Sign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942E6A76-578C-AA98-D04B-D0A21350E05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352" t="27294" r="19769" b="17827"/>
          <a:stretch/>
        </p:blipFill>
        <p:spPr>
          <a:xfrm>
            <a:off x="2041281" y="4053944"/>
            <a:ext cx="2003394" cy="125212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5C26CC5-084A-A3D2-0968-105B1DEAA616}"/>
              </a:ext>
            </a:extLst>
          </p:cNvPr>
          <p:cNvSpPr txBox="1"/>
          <p:nvPr/>
        </p:nvSpPr>
        <p:spPr>
          <a:xfrm>
            <a:off x="2044732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Trash/recycling cans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9941858-9F2E-5F1D-0377-CA7F5E86A3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6" y="4053944"/>
            <a:ext cx="2003394" cy="125212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EA1A95-9263-5A1D-01AC-006ADB8D375A}"/>
              </a:ext>
            </a:extLst>
          </p:cNvPr>
          <p:cNvSpPr txBox="1"/>
          <p:nvPr/>
        </p:nvSpPr>
        <p:spPr>
          <a:xfrm>
            <a:off x="9706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C96D2E4-7761-B1FB-0E17-0F47CD22A5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4324" y="5334794"/>
            <a:ext cx="2003394" cy="125212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38E0EB1-BF6C-F321-CBA0-9E3E0B9FE9A9}"/>
              </a:ext>
            </a:extLst>
          </p:cNvPr>
          <p:cNvSpPr txBox="1"/>
          <p:nvPr/>
        </p:nvSpPr>
        <p:spPr>
          <a:xfrm>
            <a:off x="10164324" y="6404035"/>
            <a:ext cx="201182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Bike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5F81AB7-7A8B-24F4-10D3-2A3364EAC2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7581" y="2773094"/>
            <a:ext cx="2003394" cy="125212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E8196F3-490A-9066-BE6A-FD7CBEB84023}"/>
              </a:ext>
            </a:extLst>
          </p:cNvPr>
          <p:cNvSpPr txBox="1"/>
          <p:nvPr/>
        </p:nvSpPr>
        <p:spPr>
          <a:xfrm>
            <a:off x="10167581" y="3842335"/>
            <a:ext cx="201182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car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6276C51-C79C-8EAD-1C8D-361F710310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71760" y="2773094"/>
            <a:ext cx="2003394" cy="125212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721D21F-0004-A135-75D0-702F13494D39}"/>
              </a:ext>
            </a:extLst>
          </p:cNvPr>
          <p:cNvSpPr txBox="1"/>
          <p:nvPr/>
        </p:nvSpPr>
        <p:spPr>
          <a:xfrm>
            <a:off x="4071760" y="3842335"/>
            <a:ext cx="2016940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Pole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80FB8F8F-F843-47F0-A6E4-2688E1C9AA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37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30730" y="2773094"/>
            <a:ext cx="2003394" cy="125212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243F7C8-607E-B62B-12A0-1811EA740C08}"/>
              </a:ext>
            </a:extLst>
          </p:cNvPr>
          <p:cNvSpPr txBox="1"/>
          <p:nvPr/>
        </p:nvSpPr>
        <p:spPr>
          <a:xfrm>
            <a:off x="14230730" y="3842335"/>
            <a:ext cx="202230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Tree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748D597-657E-1065-3582-45D996AB3D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01985" y="2773094"/>
            <a:ext cx="2003394" cy="125212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8CFEC49-23F0-D0E8-6403-7F6FA1D6C9E6}"/>
              </a:ext>
            </a:extLst>
          </p:cNvPr>
          <p:cNvSpPr txBox="1"/>
          <p:nvPr/>
        </p:nvSpPr>
        <p:spPr>
          <a:xfrm>
            <a:off x="6101985" y="384233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Vegetation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2F55AE-2B97-0F53-279B-54CB0D5D82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06" y="1488252"/>
            <a:ext cx="2003394" cy="12521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56F0B5-235F-B4C2-68D1-22179E0F126C}"/>
              </a:ext>
            </a:extLst>
          </p:cNvPr>
          <p:cNvSpPr txBox="1"/>
          <p:nvPr/>
        </p:nvSpPr>
        <p:spPr>
          <a:xfrm>
            <a:off x="13514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6DC33F-78AA-4ECA-D59F-8AF2A36F312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41281" y="1488252"/>
            <a:ext cx="2003394" cy="12521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DB7B44-E18C-D311-E5F2-F0046D9B0447}"/>
              </a:ext>
            </a:extLst>
          </p:cNvPr>
          <p:cNvSpPr txBox="1"/>
          <p:nvPr/>
        </p:nvSpPr>
        <p:spPr>
          <a:xfrm>
            <a:off x="2041281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BF5F94-D9AC-98F3-430A-DAD0169CD4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01985" y="1488252"/>
            <a:ext cx="2003393" cy="1252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59FEA0-7AA8-6014-209C-CE9A3380B00F}"/>
              </a:ext>
            </a:extLst>
          </p:cNvPr>
          <p:cNvSpPr txBox="1"/>
          <p:nvPr/>
        </p:nvSpPr>
        <p:spPr>
          <a:xfrm>
            <a:off x="6104142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0E3268-25DC-069C-0554-FE45697DE1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36218" y="1488252"/>
            <a:ext cx="2003394" cy="12521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3BDF1A-845F-A4FB-16DE-CA04F97EEC20}"/>
              </a:ext>
            </a:extLst>
          </p:cNvPr>
          <p:cNvSpPr txBox="1"/>
          <p:nvPr/>
        </p:nvSpPr>
        <p:spPr>
          <a:xfrm>
            <a:off x="8136219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Grass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136701-DF3D-C267-BE8B-1FBF3331225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67581" y="1488252"/>
            <a:ext cx="2003394" cy="12521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0467B4-C47F-BCF7-62C9-47E1636592A5}"/>
              </a:ext>
            </a:extLst>
          </p:cNvPr>
          <p:cNvSpPr txBox="1"/>
          <p:nvPr/>
        </p:nvSpPr>
        <p:spPr>
          <a:xfrm>
            <a:off x="10167583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 (uplift)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21D596-5647-2D17-2B40-7C5409F586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43" y="207402"/>
            <a:ext cx="2003394" cy="12521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8B5E4E-56D1-A75F-329F-E4774D21795A}"/>
              </a:ext>
            </a:extLst>
          </p:cNvPr>
          <p:cNvSpPr txBox="1"/>
          <p:nvPr/>
        </p:nvSpPr>
        <p:spPr>
          <a:xfrm>
            <a:off x="8789" y="127664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Very broken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4C5AE0-EF44-5A4B-8D6B-4E4FCE21B25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41281" y="200819"/>
            <a:ext cx="2003394" cy="125212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A0F6CF-33C6-A9E9-43DC-D2E130AF591A}"/>
              </a:ext>
            </a:extLst>
          </p:cNvPr>
          <p:cNvSpPr txBox="1"/>
          <p:nvPr/>
        </p:nvSpPr>
        <p:spPr>
          <a:xfrm>
            <a:off x="2041283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EC86CFE-7A6A-7BC9-2DEC-DBE5914B8C9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06" y="2773094"/>
            <a:ext cx="2003394" cy="12521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077177-FFDB-0280-4AC7-9EEE778B02AC}"/>
              </a:ext>
            </a:extLst>
          </p:cNvPr>
          <p:cNvSpPr txBox="1"/>
          <p:nvPr/>
        </p:nvSpPr>
        <p:spPr>
          <a:xfrm>
            <a:off x="9706" y="38423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Sand/gravel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B844287-493B-EDE8-30F2-8E445AEE2DB0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28208" t="29328" r="29826" b="28706"/>
          <a:stretch/>
        </p:blipFill>
        <p:spPr>
          <a:xfrm>
            <a:off x="2045955" y="2773094"/>
            <a:ext cx="2003394" cy="125212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E1F2AFB-49BE-BB69-61F9-E51D55D0356B}"/>
              </a:ext>
            </a:extLst>
          </p:cNvPr>
          <p:cNvSpPr txBox="1"/>
          <p:nvPr/>
        </p:nvSpPr>
        <p:spPr>
          <a:xfrm>
            <a:off x="2041281" y="3842335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Utility panel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8AE55CD-BD4E-4900-E8F6-77DE5C170DB1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5279" t="23409" r="27639" b="19510"/>
          <a:stretch/>
        </p:blipFill>
        <p:spPr>
          <a:xfrm>
            <a:off x="4078776" y="1488252"/>
            <a:ext cx="2003394" cy="12521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947FFC-6F41-5877-AE15-A5119D0EBCC2}"/>
              </a:ext>
            </a:extLst>
          </p:cNvPr>
          <p:cNvSpPr txBox="1"/>
          <p:nvPr/>
        </p:nvSpPr>
        <p:spPr>
          <a:xfrm>
            <a:off x="4071760" y="2557493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Uneven/slanted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6863F10A-B5C3-2566-4B0F-DD93EA42F28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101985" y="4053944"/>
            <a:ext cx="2007048" cy="125212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8CED4B9-283E-05A1-CDDE-5D64FE79272C}"/>
              </a:ext>
            </a:extLst>
          </p:cNvPr>
          <p:cNvSpPr txBox="1"/>
          <p:nvPr/>
        </p:nvSpPr>
        <p:spPr>
          <a:xfrm>
            <a:off x="6101985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Construction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A36F922C-5E91-EAB8-0DA8-CD1EEF0E3E9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71760" y="4053944"/>
            <a:ext cx="2003394" cy="125212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64C400C-6CC3-AC3C-015E-4AF80A51D51E}"/>
              </a:ext>
            </a:extLst>
          </p:cNvPr>
          <p:cNvSpPr txBox="1"/>
          <p:nvPr/>
        </p:nvSpPr>
        <p:spPr>
          <a:xfrm>
            <a:off x="4071761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Litter/garbage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F981A01-542D-25E5-BB69-7EFB5FC782D1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t="351" b="3316"/>
          <a:stretch/>
        </p:blipFill>
        <p:spPr>
          <a:xfrm>
            <a:off x="8127459" y="4053944"/>
            <a:ext cx="2003394" cy="1252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248DB6-0606-82E3-94A6-7BB865C5D3E4}"/>
              </a:ext>
            </a:extLst>
          </p:cNvPr>
          <p:cNvSpPr txBox="1"/>
          <p:nvPr/>
        </p:nvSpPr>
        <p:spPr>
          <a:xfrm>
            <a:off x="8127459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F635EC65-28DA-C455-AC76-42FAF3A3454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67581" y="4053944"/>
            <a:ext cx="2007048" cy="125212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95436-EE39-88A8-7858-2057ACCA4818}"/>
              </a:ext>
            </a:extLst>
          </p:cNvPr>
          <p:cNvSpPr txBox="1"/>
          <p:nvPr/>
        </p:nvSpPr>
        <p:spPr>
          <a:xfrm>
            <a:off x="10167581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Paint fading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6462A2-C423-5A9E-939E-8579FF4DF08C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t="1584" b="760"/>
          <a:stretch/>
        </p:blipFill>
        <p:spPr>
          <a:xfrm>
            <a:off x="8127459" y="5334794"/>
            <a:ext cx="2003394" cy="12521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1F931E-A2CD-01F0-33D0-15DF7A55F1E2}"/>
              </a:ext>
            </a:extLst>
          </p:cNvPr>
          <p:cNvSpPr txBox="1"/>
          <p:nvPr/>
        </p:nvSpPr>
        <p:spPr>
          <a:xfrm>
            <a:off x="8127459" y="640403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F2D237-A687-55CF-7C5A-296E6A473C13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13494" r="36826"/>
          <a:stretch/>
        </p:blipFill>
        <p:spPr>
          <a:xfrm>
            <a:off x="14230730" y="4053944"/>
            <a:ext cx="1001697" cy="125212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19E172F-7148-2818-29E6-D7B73C4DBA5D}"/>
              </a:ext>
            </a:extLst>
          </p:cNvPr>
          <p:cNvSpPr txBox="1"/>
          <p:nvPr/>
        </p:nvSpPr>
        <p:spPr>
          <a:xfrm>
            <a:off x="14230730" y="5123185"/>
            <a:ext cx="1001697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C270A4-A348-06B8-FF94-EFD2103FEACD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7628" r="42692"/>
          <a:stretch/>
        </p:blipFill>
        <p:spPr>
          <a:xfrm>
            <a:off x="15254303" y="4053944"/>
            <a:ext cx="1001697" cy="125212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29A2BA-7640-C139-663A-6C62496CE688}"/>
              </a:ext>
            </a:extLst>
          </p:cNvPr>
          <p:cNvSpPr txBox="1"/>
          <p:nvPr/>
        </p:nvSpPr>
        <p:spPr>
          <a:xfrm>
            <a:off x="15254303" y="5123185"/>
            <a:ext cx="1001697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95B88E-03CF-9D22-8722-15A4F9E84B6B}"/>
              </a:ext>
            </a:extLst>
          </p:cNvPr>
          <p:cNvGrpSpPr/>
          <p:nvPr/>
        </p:nvGrpSpPr>
        <p:grpSpPr>
          <a:xfrm>
            <a:off x="0" y="-992077"/>
            <a:ext cx="16243831" cy="11036139"/>
            <a:chOff x="150551" y="-623776"/>
            <a:chExt cx="11862554" cy="753494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14948F-76D4-A727-0F01-4B466074B934}"/>
                </a:ext>
              </a:extLst>
            </p:cNvPr>
            <p:cNvCxnSpPr>
              <a:cxnSpLocks/>
            </p:cNvCxnSpPr>
            <p:nvPr/>
          </p:nvCxnSpPr>
          <p:spPr>
            <a:xfrm>
              <a:off x="1633370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2733F2-1FA1-7269-5730-558548F70C26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89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41DCB2-2334-E0B5-CD33-066BD1EF321F}"/>
                </a:ext>
              </a:extLst>
            </p:cNvPr>
            <p:cNvCxnSpPr>
              <a:cxnSpLocks/>
            </p:cNvCxnSpPr>
            <p:nvPr/>
          </p:nvCxnSpPr>
          <p:spPr>
            <a:xfrm>
              <a:off x="4599008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25849D-21C5-9BC2-7503-B42A490C0548}"/>
                </a:ext>
              </a:extLst>
            </p:cNvPr>
            <p:cNvCxnSpPr>
              <a:cxnSpLocks/>
            </p:cNvCxnSpPr>
            <p:nvPr/>
          </p:nvCxnSpPr>
          <p:spPr>
            <a:xfrm>
              <a:off x="6081827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3B1E05-F58C-B299-150A-B96A5FEA9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64646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672681-F935-2549-DF11-D96DD2EDF6F9}"/>
                </a:ext>
              </a:extLst>
            </p:cNvPr>
            <p:cNvCxnSpPr>
              <a:cxnSpLocks/>
            </p:cNvCxnSpPr>
            <p:nvPr/>
          </p:nvCxnSpPr>
          <p:spPr>
            <a:xfrm>
              <a:off x="904746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F8AF9F-322B-60B1-2FE6-BD297EA5DC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284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9BD152-5144-E86C-2667-2C5D6EC5C90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310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44A2C3-5C15-8C4B-C3AB-9B4BBF31B754}"/>
                </a:ext>
              </a:extLst>
            </p:cNvPr>
            <p:cNvCxnSpPr>
              <a:cxnSpLocks/>
            </p:cNvCxnSpPr>
            <p:nvPr/>
          </p:nvCxnSpPr>
          <p:spPr>
            <a:xfrm>
              <a:off x="150551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220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2657B2-2F45-5E18-6AB9-6B48BACABD57}"/>
              </a:ext>
            </a:extLst>
          </p:cNvPr>
          <p:cNvGrpSpPr/>
          <p:nvPr/>
        </p:nvGrpSpPr>
        <p:grpSpPr>
          <a:xfrm>
            <a:off x="6101984" y="5601493"/>
            <a:ext cx="2018403" cy="1257300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30D95B-95B7-9589-284F-E576DCB38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2D17A-6EAC-DECD-9876-FE761C53D6C7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3B229E-8964-E8F2-8C1F-6D26A1A0F7FF}"/>
              </a:ext>
            </a:extLst>
          </p:cNvPr>
          <p:cNvGrpSpPr/>
          <p:nvPr/>
        </p:nvGrpSpPr>
        <p:grpSpPr>
          <a:xfrm>
            <a:off x="4070665" y="5601494"/>
            <a:ext cx="2006655" cy="1252121"/>
            <a:chOff x="4070665" y="5334794"/>
            <a:chExt cx="2006655" cy="12521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8021A5-F505-E79B-6B85-F14F6998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7916B-7722-8DF5-46AC-A387003F0ED0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F7D1E-C34F-F487-D672-F7932D7E0BFA}"/>
              </a:ext>
            </a:extLst>
          </p:cNvPr>
          <p:cNvGrpSpPr/>
          <p:nvPr/>
        </p:nvGrpSpPr>
        <p:grpSpPr>
          <a:xfrm>
            <a:off x="4071760" y="467519"/>
            <a:ext cx="2003394" cy="1252123"/>
            <a:chOff x="4071760" y="200819"/>
            <a:chExt cx="2003394" cy="1252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A46C03-5936-A77B-003B-B899F23C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11BA03-B540-1AF0-626B-1DD7739B431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FF8ED-FE84-A630-0D01-288CECBCCBA7}"/>
              </a:ext>
            </a:extLst>
          </p:cNvPr>
          <p:cNvGrpSpPr/>
          <p:nvPr/>
        </p:nvGrpSpPr>
        <p:grpSpPr>
          <a:xfrm>
            <a:off x="6101985" y="467519"/>
            <a:ext cx="2003394" cy="1252121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8653B3-476A-F957-4900-F362310E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F4C381-A58F-2905-1709-068CCEE56EB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4B6C6-0729-BA87-324F-79745F547086}"/>
              </a:ext>
            </a:extLst>
          </p:cNvPr>
          <p:cNvGrpSpPr/>
          <p:nvPr/>
        </p:nvGrpSpPr>
        <p:grpSpPr>
          <a:xfrm>
            <a:off x="10167581" y="467519"/>
            <a:ext cx="2003394" cy="1252121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CB1F37-B4F9-55BF-A34A-229604A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D24DA7-1A62-B1E1-27D3-32F69E26CE59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385CA-D1A5-A0F9-3A74-92FAD2F106B0}"/>
              </a:ext>
            </a:extLst>
          </p:cNvPr>
          <p:cNvGrpSpPr/>
          <p:nvPr/>
        </p:nvGrpSpPr>
        <p:grpSpPr>
          <a:xfrm>
            <a:off x="8243" y="5601494"/>
            <a:ext cx="2003939" cy="1252121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21B1DD-0628-967D-E2E0-84F765DA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86C7CD-B751-73DA-1F8E-01FE0AF9FC0D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9A3A81-9755-BF06-E47F-623F6ACFF49A}"/>
              </a:ext>
            </a:extLst>
          </p:cNvPr>
          <p:cNvGrpSpPr/>
          <p:nvPr/>
        </p:nvGrpSpPr>
        <p:grpSpPr>
          <a:xfrm>
            <a:off x="2032027" y="5601494"/>
            <a:ext cx="2003396" cy="1252121"/>
            <a:chOff x="2032027" y="5334794"/>
            <a:chExt cx="2003396" cy="12521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7A65-5E74-6BDC-A423-0A70C87B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6CF863-749C-983E-0B0F-1DC1F87D9C9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747F16-AD31-8686-7246-DEE4647D7C0A}"/>
              </a:ext>
            </a:extLst>
          </p:cNvPr>
          <p:cNvGrpSpPr/>
          <p:nvPr/>
        </p:nvGrpSpPr>
        <p:grpSpPr>
          <a:xfrm>
            <a:off x="8127459" y="3039794"/>
            <a:ext cx="2015916" cy="1252121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EAB019E-6109-7DBB-A8BE-CF5C616AF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E7E634-0ACA-C4AD-7CB0-AD9DEB910AD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46E5F5-6B04-5BB3-D253-499B773B5A98}"/>
              </a:ext>
            </a:extLst>
          </p:cNvPr>
          <p:cNvGrpSpPr/>
          <p:nvPr/>
        </p:nvGrpSpPr>
        <p:grpSpPr>
          <a:xfrm>
            <a:off x="2041281" y="4320644"/>
            <a:ext cx="2006845" cy="1252121"/>
            <a:chOff x="2041281" y="4053944"/>
            <a:chExt cx="2006845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85ED99-7313-D82E-79E1-FBB1410C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16389B-67F3-51BF-5336-DE31D9425968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2947F5-10A6-A164-8E8B-E037387C6D81}"/>
              </a:ext>
            </a:extLst>
          </p:cNvPr>
          <p:cNvGrpSpPr/>
          <p:nvPr/>
        </p:nvGrpSpPr>
        <p:grpSpPr>
          <a:xfrm>
            <a:off x="9706" y="4320644"/>
            <a:ext cx="2003394" cy="1252121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3A18FF-A009-25A6-6005-D6EEF6D5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752542-5CD1-02C5-0336-F57812B2DA6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017BBE-4D3C-E604-6BFF-A43AFB0141CE}"/>
              </a:ext>
            </a:extLst>
          </p:cNvPr>
          <p:cNvGrpSpPr/>
          <p:nvPr/>
        </p:nvGrpSpPr>
        <p:grpSpPr>
          <a:xfrm>
            <a:off x="10164324" y="5601494"/>
            <a:ext cx="2011824" cy="1252121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397D76-7904-D723-5336-3D1F0CFB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04DB0E-8876-70C9-B234-EB6C43267A62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E61772-4AB0-3C80-0F82-62893CD334EE}"/>
              </a:ext>
            </a:extLst>
          </p:cNvPr>
          <p:cNvGrpSpPr/>
          <p:nvPr/>
        </p:nvGrpSpPr>
        <p:grpSpPr>
          <a:xfrm>
            <a:off x="10167581" y="3039794"/>
            <a:ext cx="2011824" cy="1252121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2B4BA6-FF9C-6C53-306D-93874D70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B5F822-3C54-D39B-2BA7-1DB97B4562B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B61F6-E009-8326-45C1-67B5B7F3C9FB}"/>
              </a:ext>
            </a:extLst>
          </p:cNvPr>
          <p:cNvGrpSpPr/>
          <p:nvPr/>
        </p:nvGrpSpPr>
        <p:grpSpPr>
          <a:xfrm>
            <a:off x="4071760" y="3039794"/>
            <a:ext cx="2016940" cy="1252121"/>
            <a:chOff x="4071760" y="2773094"/>
            <a:chExt cx="2016940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494CED-A2D3-7416-0FD3-42719537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9DB08A-D015-819D-39C4-79A139822667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1413A8-0AA0-65C7-D1A9-3E10E8CDB6DB}"/>
              </a:ext>
            </a:extLst>
          </p:cNvPr>
          <p:cNvGrpSpPr/>
          <p:nvPr/>
        </p:nvGrpSpPr>
        <p:grpSpPr>
          <a:xfrm>
            <a:off x="8137000" y="467519"/>
            <a:ext cx="2022304" cy="1252121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E24FF9-EA46-792D-5310-B4869B66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6196E9-87B5-E1B3-D035-6893CD76A7B2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1F51C0-AD28-B6B7-2E30-53463552AEB6}"/>
              </a:ext>
            </a:extLst>
          </p:cNvPr>
          <p:cNvGrpSpPr/>
          <p:nvPr/>
        </p:nvGrpSpPr>
        <p:grpSpPr>
          <a:xfrm>
            <a:off x="6101985" y="3039794"/>
            <a:ext cx="2031845" cy="1252121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254861-B7DD-3615-C6E5-BD0BE360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772957-7FE6-E8BF-847B-E440FDD140A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ED6677-3F0B-8BDF-F296-307842578DDE}"/>
              </a:ext>
            </a:extLst>
          </p:cNvPr>
          <p:cNvGrpSpPr/>
          <p:nvPr/>
        </p:nvGrpSpPr>
        <p:grpSpPr>
          <a:xfrm>
            <a:off x="9706" y="1754952"/>
            <a:ext cx="2007202" cy="1252121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990B627-7296-50A4-043D-6B4984A6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D1EB29-6B70-68B9-7354-38E92CAAA03A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EEE9A0-F6DC-8CCD-1B06-438D4633A4A9}"/>
              </a:ext>
            </a:extLst>
          </p:cNvPr>
          <p:cNvGrpSpPr/>
          <p:nvPr/>
        </p:nvGrpSpPr>
        <p:grpSpPr>
          <a:xfrm>
            <a:off x="2041281" y="1754952"/>
            <a:ext cx="2003394" cy="1252121"/>
            <a:chOff x="2041281" y="1488252"/>
            <a:chExt cx="2003394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11491E4-CA9A-197F-6839-2404FCD9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B2C32C-5548-8520-04EA-CA68ECAB00B2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8C2998-6E2B-A665-D47D-59AA8AF71291}"/>
              </a:ext>
            </a:extLst>
          </p:cNvPr>
          <p:cNvGrpSpPr/>
          <p:nvPr/>
        </p:nvGrpSpPr>
        <p:grpSpPr>
          <a:xfrm>
            <a:off x="6101985" y="1754952"/>
            <a:ext cx="2005551" cy="1252121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69614D-7203-A525-8358-2EEE895DA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948B3F-294E-B3B9-CBE9-5643A18B41C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30C9D2-6C92-41BA-3E58-229731D6222B}"/>
              </a:ext>
            </a:extLst>
          </p:cNvPr>
          <p:cNvGrpSpPr/>
          <p:nvPr/>
        </p:nvGrpSpPr>
        <p:grpSpPr>
          <a:xfrm>
            <a:off x="8136218" y="1754952"/>
            <a:ext cx="2003395" cy="1252121"/>
            <a:chOff x="8136218" y="1488252"/>
            <a:chExt cx="200339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DC082DA-0B89-BC32-39C8-8A3678E3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42D2C-7A70-AD82-7DB6-D9F1DA34B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4AA00F-958B-978F-B08A-14609F72B0E7}"/>
              </a:ext>
            </a:extLst>
          </p:cNvPr>
          <p:cNvGrpSpPr/>
          <p:nvPr/>
        </p:nvGrpSpPr>
        <p:grpSpPr>
          <a:xfrm>
            <a:off x="10167581" y="1754952"/>
            <a:ext cx="2003396" cy="1252121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5048A58-586A-0821-929B-0F546B73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FE23FE-9584-BFBE-3EAE-5ACFDF9F8A16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41E9AE-1761-CEB6-FBCF-E8378DE03DB8}"/>
              </a:ext>
            </a:extLst>
          </p:cNvPr>
          <p:cNvGrpSpPr/>
          <p:nvPr/>
        </p:nvGrpSpPr>
        <p:grpSpPr>
          <a:xfrm>
            <a:off x="8243" y="474102"/>
            <a:ext cx="2003940" cy="1252121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0F5CF79-1CAC-B916-8CAC-C2FB1F3F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D090AE-2485-A958-2AFD-1ADA08FC9C4F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BC1D94-2124-B6CC-E767-1E86A400FEA8}"/>
              </a:ext>
            </a:extLst>
          </p:cNvPr>
          <p:cNvGrpSpPr/>
          <p:nvPr/>
        </p:nvGrpSpPr>
        <p:grpSpPr>
          <a:xfrm>
            <a:off x="2041281" y="467519"/>
            <a:ext cx="2003396" cy="1252121"/>
            <a:chOff x="2041281" y="200819"/>
            <a:chExt cx="2003396" cy="12521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EE1C69C-B2B0-33C8-2F30-8DD1D688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0840DE-58D2-7001-C14E-4CAE9A3011D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8A7BDE3-A1B5-BF9F-71A2-EBFE475B8A36}"/>
              </a:ext>
            </a:extLst>
          </p:cNvPr>
          <p:cNvGrpSpPr/>
          <p:nvPr/>
        </p:nvGrpSpPr>
        <p:grpSpPr>
          <a:xfrm>
            <a:off x="9706" y="3039794"/>
            <a:ext cx="2003394" cy="1252121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15A74D1-7922-4984-520D-8C32A4D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8863D2-9CFA-08C1-4868-1610B87A95C4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E69D7E3-AB3A-69D7-ED34-836815F4D461}"/>
              </a:ext>
            </a:extLst>
          </p:cNvPr>
          <p:cNvGrpSpPr/>
          <p:nvPr/>
        </p:nvGrpSpPr>
        <p:grpSpPr>
          <a:xfrm>
            <a:off x="2041281" y="3039794"/>
            <a:ext cx="2015916" cy="1252121"/>
            <a:chOff x="2041281" y="2773094"/>
            <a:chExt cx="2015916" cy="125212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742B5BE-4802-4C28-456A-3E422CCAB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42B597-C52C-FD50-C87F-5222F06E4EBE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1636538-5917-E5DC-8B01-DD3A5180B26D}"/>
              </a:ext>
            </a:extLst>
          </p:cNvPr>
          <p:cNvGrpSpPr/>
          <p:nvPr/>
        </p:nvGrpSpPr>
        <p:grpSpPr>
          <a:xfrm>
            <a:off x="4071760" y="1754952"/>
            <a:ext cx="2015916" cy="1252121"/>
            <a:chOff x="4071760" y="1488252"/>
            <a:chExt cx="2015916" cy="1252121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694DDF5-30D1-8592-7A10-964254AA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90C2D2D-3BDE-97AE-FE42-404BC78F3E1E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9B8F85-5065-6DA9-71FA-7E62DBE44BA7}"/>
              </a:ext>
            </a:extLst>
          </p:cNvPr>
          <p:cNvGrpSpPr/>
          <p:nvPr/>
        </p:nvGrpSpPr>
        <p:grpSpPr>
          <a:xfrm>
            <a:off x="6101985" y="4320644"/>
            <a:ext cx="2031845" cy="1252121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7D8A280-58A1-2D14-CE76-727173E70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E30CD1-B9CC-005D-0578-9A69CCF85EE6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5539E4-81BD-F942-0DB9-AD3D02759489}"/>
              </a:ext>
            </a:extLst>
          </p:cNvPr>
          <p:cNvGrpSpPr/>
          <p:nvPr/>
        </p:nvGrpSpPr>
        <p:grpSpPr>
          <a:xfrm>
            <a:off x="4071760" y="4320644"/>
            <a:ext cx="2003395" cy="1252121"/>
            <a:chOff x="4071760" y="4053944"/>
            <a:chExt cx="2003395" cy="125212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B36F326-3250-185D-9131-60D98B9C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040C77-4D2C-6BE4-39CC-031D9AEC1869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FF6959-5339-FCF5-6399-E27985F353D1}"/>
              </a:ext>
            </a:extLst>
          </p:cNvPr>
          <p:cNvGrpSpPr/>
          <p:nvPr/>
        </p:nvGrpSpPr>
        <p:grpSpPr>
          <a:xfrm>
            <a:off x="8127459" y="4320644"/>
            <a:ext cx="2031845" cy="1252121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FA64D6B-FD8B-1348-1883-D1D86A60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E3A5FC-8F60-B29D-7963-36A1266CC4C8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D99ACE-ECF3-568B-14D3-4E1819D3FC33}"/>
              </a:ext>
            </a:extLst>
          </p:cNvPr>
          <p:cNvGrpSpPr/>
          <p:nvPr/>
        </p:nvGrpSpPr>
        <p:grpSpPr>
          <a:xfrm>
            <a:off x="10167581" y="4320644"/>
            <a:ext cx="2031845" cy="1252121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4DE557F-1F5D-F5DB-6B1C-E0B90D83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41C4FF-0B2F-33D7-05EF-EDD3F54BBBC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1FDA0E-4616-03BA-92AB-E0F30FCAA374}"/>
              </a:ext>
            </a:extLst>
          </p:cNvPr>
          <p:cNvGrpSpPr/>
          <p:nvPr/>
        </p:nvGrpSpPr>
        <p:grpSpPr>
          <a:xfrm>
            <a:off x="8127459" y="5601494"/>
            <a:ext cx="2031845" cy="1256985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2BBEDDD-5677-1786-E3ED-71273BF2C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C307E8C-21A8-0467-71D9-AAD7CC1FA1E7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  <p:pic>
        <p:nvPicPr>
          <p:cNvPr id="96" name="Picture 95" descr="A person in a wheelchair&#10;&#10;Description automatically generated">
            <a:extLst>
              <a:ext uri="{FF2B5EF4-FFF2-40B4-BE49-F238E27FC236}">
                <a16:creationId xmlns:a16="http://schemas.microsoft.com/office/drawing/2014/main" id="{FD017140-6213-F391-16CE-D85A34F6E3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6" y="25400"/>
            <a:ext cx="428313" cy="42810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DE24E0A-3E3E-2B63-B152-4A475CF656FF}"/>
              </a:ext>
            </a:extLst>
          </p:cNvPr>
          <p:cNvSpPr txBox="1"/>
          <p:nvPr/>
        </p:nvSpPr>
        <p:spPr>
          <a:xfrm>
            <a:off x="-2418794" y="-77033"/>
            <a:ext cx="894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pic>
        <p:nvPicPr>
          <p:cNvPr id="99" name="Picture 98" descr="A close up of a puzzle&#10;&#10;Description automatically generated">
            <a:extLst>
              <a:ext uri="{FF2B5EF4-FFF2-40B4-BE49-F238E27FC236}">
                <a16:creationId xmlns:a16="http://schemas.microsoft.com/office/drawing/2014/main" id="{F17C53C5-485E-FAB3-52CD-CB28466DB77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25400"/>
            <a:ext cx="512350" cy="4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DC30-B2C6-C16E-5718-A6DCAC631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erson in a wheelchair&#10;&#10;Description automatically generated">
            <a:extLst>
              <a:ext uri="{FF2B5EF4-FFF2-40B4-BE49-F238E27FC236}">
                <a16:creationId xmlns:a16="http://schemas.microsoft.com/office/drawing/2014/main" id="{905FC791-880F-5B09-785D-EF7AA01FD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3FFD63B-A09D-4465-80B7-196CB081E49E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Map and assess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every sidewalk in the world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through AI-powered crowdsourcing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4772B-4B75-4B52-42F7-5B9B4841FE22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2D2A3F"/>
                </a:solidFill>
                <a:latin typeface="Gill Sans Ultra Bold Condensed" panose="020B0A06020104020203" pitchFamily="34" charset="0"/>
              </a:rPr>
              <a:t>MILESTONE REACHED</a:t>
            </a:r>
          </a:p>
        </p:txBody>
      </p:sp>
    </p:spTree>
    <p:extLst>
      <p:ext uri="{BB962C8B-B14F-4D97-AF65-F5344CB8AC3E}">
        <p14:creationId xmlns:p14="http://schemas.microsoft.com/office/powerpoint/2010/main" val="986723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45833E-6 4.81481E-6 L -1.45833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46DCC-D201-818C-3261-4CB0BB92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erson in a wheelchair&#10;&#10;Description automatically generated">
            <a:extLst>
              <a:ext uri="{FF2B5EF4-FFF2-40B4-BE49-F238E27FC236}">
                <a16:creationId xmlns:a16="http://schemas.microsoft.com/office/drawing/2014/main" id="{12C49800-BA85-47B3-70D1-E437760B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D0BA6E0-54AF-4E1B-5CFE-85DB6BB76863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Map and assess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every sidewalk in the world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through AI-powered crowdsourcing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A5FE-DEC4-292D-A40F-785A8BFF7822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2D2A3F"/>
                </a:solidFill>
                <a:latin typeface="Gill Sans Ultra Bold Condensed" panose="020B0A06020104020203" pitchFamily="34" charset="0"/>
              </a:rPr>
              <a:t>MILESTONE REACHED</a:t>
            </a:r>
          </a:p>
        </p:txBody>
      </p:sp>
    </p:spTree>
    <p:extLst>
      <p:ext uri="{BB962C8B-B14F-4D97-AF65-F5344CB8AC3E}">
        <p14:creationId xmlns:p14="http://schemas.microsoft.com/office/powerpoint/2010/main" val="97115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E7BC6-B47A-BAD6-5BB3-8469C0BBA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A person in a wheelchair&#10;&#10;Description automatically generated">
            <a:extLst>
              <a:ext uri="{FF2B5EF4-FFF2-40B4-BE49-F238E27FC236}">
                <a16:creationId xmlns:a16="http://schemas.microsoft.com/office/drawing/2014/main" id="{519DB123-48A3-9AD3-1DAF-F1FC6634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0D22C9B-64D0-349C-6B8A-210CAA514890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Map and assess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every sidewalk in the world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rPr>
              <a:t>through AI-powered crowdsourcing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DD0331C-5D52-A0C3-4857-FE3E710B6FF7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2D2A3F"/>
                </a:solidFill>
                <a:latin typeface="Gill Sans Ultra Bold Condensed" panose="020B0A06020104020203" pitchFamily="34" charset="0"/>
              </a:rPr>
              <a:t>MILESTONE REACHED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EAD6A1A-147C-9028-2C9C-59A7B0D8F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7996CC-BE0F-3BC5-6F95-64043C7C03DC}"/>
              </a:ext>
            </a:extLst>
          </p:cNvPr>
          <p:cNvGrpSpPr/>
          <p:nvPr/>
        </p:nvGrpSpPr>
        <p:grpSpPr>
          <a:xfrm>
            <a:off x="6094007" y="5526578"/>
            <a:ext cx="2174559" cy="1354572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774644-10E3-7604-1DDE-5E73026A7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FBCEE-7869-7E25-485E-222C9A1F0CA0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2B1FDB6-5A30-F1A6-6B06-A98D440DEA64}"/>
              </a:ext>
            </a:extLst>
          </p:cNvPr>
          <p:cNvGrpSpPr/>
          <p:nvPr/>
        </p:nvGrpSpPr>
        <p:grpSpPr>
          <a:xfrm>
            <a:off x="3905533" y="5526579"/>
            <a:ext cx="2161902" cy="1348993"/>
            <a:chOff x="3905533" y="5526579"/>
            <a:chExt cx="2161902" cy="1348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52DF4B-18F5-66FB-0D31-398A8BBA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937E25-D6EB-DC46-6342-DEE34A4078A1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0F02AE-1F75-D8F2-9583-D6D0CAED6721}"/>
              </a:ext>
            </a:extLst>
          </p:cNvPr>
          <p:cNvGrpSpPr/>
          <p:nvPr/>
        </p:nvGrpSpPr>
        <p:grpSpPr>
          <a:xfrm>
            <a:off x="3905533" y="-4592"/>
            <a:ext cx="2158389" cy="1348995"/>
            <a:chOff x="3905533" y="-4592"/>
            <a:chExt cx="2158389" cy="1348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C13E15-1374-6102-3A1E-49E76730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B6DE4-7D71-95FA-DA2E-95008C6032FE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426E3A-2869-DE3E-9110-69A747673FAB}"/>
              </a:ext>
            </a:extLst>
          </p:cNvPr>
          <p:cNvGrpSpPr/>
          <p:nvPr/>
        </p:nvGrpSpPr>
        <p:grpSpPr>
          <a:xfrm>
            <a:off x="10472857" y="1382445"/>
            <a:ext cx="2158389" cy="1348993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58B575-A5CE-B26C-638F-D6DB321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9934F3-58D0-14AC-1E34-77C6576A7307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478650-DD89-F007-13A6-2FBA9DF83820}"/>
              </a:ext>
            </a:extLst>
          </p:cNvPr>
          <p:cNvGrpSpPr/>
          <p:nvPr/>
        </p:nvGrpSpPr>
        <p:grpSpPr>
          <a:xfrm>
            <a:off x="10474143" y="-4592"/>
            <a:ext cx="2158389" cy="1348993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749914-1EB7-4842-F2A2-864DCC93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6A4D5D-82B7-C800-790F-A4580E6A331B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C489FE-4E49-7AD2-B34D-43FB7CE4EB99}"/>
              </a:ext>
            </a:extLst>
          </p:cNvPr>
          <p:cNvGrpSpPr/>
          <p:nvPr/>
        </p:nvGrpSpPr>
        <p:grpSpPr>
          <a:xfrm>
            <a:off x="-471183" y="5526579"/>
            <a:ext cx="2158976" cy="1348993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385D72D-A9B3-47E1-AA94-4937AD0EB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34FC80-C1AD-4E85-7784-84F1A3745679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2AC8390-0C14-ABC5-E22D-C9FABDA64BFC}"/>
              </a:ext>
            </a:extLst>
          </p:cNvPr>
          <p:cNvGrpSpPr/>
          <p:nvPr/>
        </p:nvGrpSpPr>
        <p:grpSpPr>
          <a:xfrm>
            <a:off x="1709175" y="5526579"/>
            <a:ext cx="2169961" cy="1348993"/>
            <a:chOff x="1709175" y="5526579"/>
            <a:chExt cx="2169961" cy="134899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0C368A-68FB-92D1-7161-08275CC67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6874E3-F1A9-AA58-190F-19763F7E12DF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078221-6BED-B3E3-D668-4955DCDFB49B}"/>
              </a:ext>
            </a:extLst>
          </p:cNvPr>
          <p:cNvGrpSpPr/>
          <p:nvPr/>
        </p:nvGrpSpPr>
        <p:grpSpPr>
          <a:xfrm>
            <a:off x="8276185" y="2766690"/>
            <a:ext cx="2171880" cy="1348993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E23600-4B79-40A9-0D29-D817410AE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EFADB-6139-2D65-0946-E166882EBB29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A39C779-2A40-59B3-BF18-694C6257B0A8}"/>
              </a:ext>
            </a:extLst>
          </p:cNvPr>
          <p:cNvGrpSpPr/>
          <p:nvPr/>
        </p:nvGrpSpPr>
        <p:grpSpPr>
          <a:xfrm>
            <a:off x="1720747" y="4146634"/>
            <a:ext cx="2160503" cy="1348993"/>
            <a:chOff x="1720747" y="4146634"/>
            <a:chExt cx="2160503" cy="13489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914E36-5AAC-EEF1-86B6-CC8F4101E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CC9049-E0CA-474A-38A4-8C1B3B4FE060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201963-F302-98F8-3103-A643FB78A6C3}"/>
              </a:ext>
            </a:extLst>
          </p:cNvPr>
          <p:cNvGrpSpPr/>
          <p:nvPr/>
        </p:nvGrpSpPr>
        <p:grpSpPr>
          <a:xfrm>
            <a:off x="-469607" y="4146634"/>
            <a:ext cx="2158389" cy="1348993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B6030D1-D2CE-1926-EC9F-E7EAF366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792779-1260-AD5C-1C63-69F7A737193F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88AE38-7D9C-0F73-6DBD-51C87BA61DCF}"/>
              </a:ext>
            </a:extLst>
          </p:cNvPr>
          <p:cNvGrpSpPr/>
          <p:nvPr/>
        </p:nvGrpSpPr>
        <p:grpSpPr>
          <a:xfrm>
            <a:off x="1721028" y="2766689"/>
            <a:ext cx="2167471" cy="1348993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DDFA45E-90D4-4419-D574-FDC10033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4FA3-2204-CA59-D404-BE66773273B4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7A9ABA-4D2A-4BD1-7D8F-AF07D52A11D7}"/>
              </a:ext>
            </a:extLst>
          </p:cNvPr>
          <p:cNvGrpSpPr/>
          <p:nvPr/>
        </p:nvGrpSpPr>
        <p:grpSpPr>
          <a:xfrm>
            <a:off x="6094007" y="4146634"/>
            <a:ext cx="2167471" cy="1348993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580394-2EA0-32DC-1B4F-13074274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A7FAE8-475A-7E95-2897-ADBB377E71FC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F0E98E-C8C4-0CE2-CD14-6E218AE139E5}"/>
              </a:ext>
            </a:extLst>
          </p:cNvPr>
          <p:cNvGrpSpPr/>
          <p:nvPr/>
        </p:nvGrpSpPr>
        <p:grpSpPr>
          <a:xfrm>
            <a:off x="3905533" y="2766690"/>
            <a:ext cx="2172983" cy="1348993"/>
            <a:chOff x="3905533" y="2766690"/>
            <a:chExt cx="2172983" cy="134899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8C7573-7AA9-FFC3-3889-C14C216E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6F06CB-2083-3BDC-ED61-7AC1606D691C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47143D-9826-8705-320F-D8D2CCD4055E}"/>
              </a:ext>
            </a:extLst>
          </p:cNvPr>
          <p:cNvGrpSpPr/>
          <p:nvPr/>
        </p:nvGrpSpPr>
        <p:grpSpPr>
          <a:xfrm>
            <a:off x="8286464" y="-4592"/>
            <a:ext cx="2178762" cy="1348993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A22273A-C1CC-9C9F-3E7C-E86A37030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B18A1E-A3D2-0AC9-A7C8-A199FC1C3141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845A10-894E-94A6-3E3F-75AE40633690}"/>
              </a:ext>
            </a:extLst>
          </p:cNvPr>
          <p:cNvGrpSpPr/>
          <p:nvPr/>
        </p:nvGrpSpPr>
        <p:grpSpPr>
          <a:xfrm>
            <a:off x="6094007" y="2766690"/>
            <a:ext cx="2189041" cy="1348993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D7B3800-A591-0FAA-9E16-1CEAF8A86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50151A-5212-4B78-86C3-5CF8063CA8C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645085-8932-8434-06EC-21A33053561C}"/>
              </a:ext>
            </a:extLst>
          </p:cNvPr>
          <p:cNvGrpSpPr/>
          <p:nvPr/>
        </p:nvGrpSpPr>
        <p:grpSpPr>
          <a:xfrm>
            <a:off x="-469607" y="1382445"/>
            <a:ext cx="2162491" cy="1348993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9802794-60AA-7E38-442F-676501D36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AF7A2C-325C-54AB-0EF5-F633852C9931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135640F-89DE-21B4-A8F5-7A3EEBA82B89}"/>
              </a:ext>
            </a:extLst>
          </p:cNvPr>
          <p:cNvGrpSpPr/>
          <p:nvPr/>
        </p:nvGrpSpPr>
        <p:grpSpPr>
          <a:xfrm>
            <a:off x="1719143" y="1382445"/>
            <a:ext cx="2159993" cy="1348993"/>
            <a:chOff x="1719143" y="1382445"/>
            <a:chExt cx="2159993" cy="13489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ACFCFE0-72C0-F875-F7B7-6D252281A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5AA44F-810F-877E-3B5D-1983CE678F64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373AE7-B183-EC28-0751-F2969241CA87}"/>
              </a:ext>
            </a:extLst>
          </p:cNvPr>
          <p:cNvGrpSpPr/>
          <p:nvPr/>
        </p:nvGrpSpPr>
        <p:grpSpPr>
          <a:xfrm>
            <a:off x="6094007" y="1382445"/>
            <a:ext cx="2160713" cy="1348993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7D61495-C702-B27A-3E84-881404E7F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5D8343-CB33-925E-7742-94F42DCB443D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E1DE27-E71A-4C0B-ECC5-5CC7322CD3E3}"/>
              </a:ext>
            </a:extLst>
          </p:cNvPr>
          <p:cNvGrpSpPr/>
          <p:nvPr/>
        </p:nvGrpSpPr>
        <p:grpSpPr>
          <a:xfrm>
            <a:off x="8285622" y="1382445"/>
            <a:ext cx="2159230" cy="1348993"/>
            <a:chOff x="8136219" y="1488252"/>
            <a:chExt cx="200417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1010193-6FC5-A037-087C-E6B5119C2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151FF5-8B38-6D8B-A490-08FDC4580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03C91DA-4D9D-FB56-4474-C51B854DEB02}"/>
              </a:ext>
            </a:extLst>
          </p:cNvPr>
          <p:cNvGrpSpPr/>
          <p:nvPr/>
        </p:nvGrpSpPr>
        <p:grpSpPr>
          <a:xfrm>
            <a:off x="6094004" y="-6785"/>
            <a:ext cx="2158391" cy="1348993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AB9356A-4EE9-EC2A-CDB8-766F4299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FF7AC2-2B1F-3185-DBC1-C95863419F14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0EC481-695A-5A40-E5B3-E08F1D1A8F83}"/>
              </a:ext>
            </a:extLst>
          </p:cNvPr>
          <p:cNvGrpSpPr/>
          <p:nvPr/>
        </p:nvGrpSpPr>
        <p:grpSpPr>
          <a:xfrm>
            <a:off x="-471183" y="2500"/>
            <a:ext cx="2158977" cy="1348993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7CF5F17-8D63-6872-AF65-62C09CBA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47A1CC-7777-3C00-67C1-8734B172FA4D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2A02D57-DDED-A3F3-702E-0FE921E5317B}"/>
              </a:ext>
            </a:extLst>
          </p:cNvPr>
          <p:cNvGrpSpPr/>
          <p:nvPr/>
        </p:nvGrpSpPr>
        <p:grpSpPr>
          <a:xfrm>
            <a:off x="1719145" y="-4592"/>
            <a:ext cx="2159991" cy="1348993"/>
            <a:chOff x="1719145" y="-4592"/>
            <a:chExt cx="2159991" cy="134899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D0C8D5C-EAC3-D7AF-95B5-4D4CDD7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58FBCF-CE80-2EF9-9B3B-9EA210F12EB3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BFA37F-0549-401A-3D91-92F8B51B99E3}"/>
              </a:ext>
            </a:extLst>
          </p:cNvPr>
          <p:cNvGrpSpPr/>
          <p:nvPr/>
        </p:nvGrpSpPr>
        <p:grpSpPr>
          <a:xfrm>
            <a:off x="-469607" y="2766690"/>
            <a:ext cx="2158389" cy="1348993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DEFEC23-9DFB-3F98-17C2-B8ED9862C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1DD4D9-EA6B-B9D2-5780-2FE5D94A31C3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7D07491-7E37-F5F7-808D-C24D392685D5}"/>
              </a:ext>
            </a:extLst>
          </p:cNvPr>
          <p:cNvGrpSpPr/>
          <p:nvPr/>
        </p:nvGrpSpPr>
        <p:grpSpPr>
          <a:xfrm>
            <a:off x="10469993" y="5520413"/>
            <a:ext cx="2171880" cy="1348993"/>
            <a:chOff x="1719143" y="2766690"/>
            <a:chExt cx="2171880" cy="13489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16908BC-2E86-3CED-E0BD-B6D621332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F89B11-1C6A-20E8-7F45-C7ECBCFEA45C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340DA8E-8609-7737-8B56-32B3963CF097}"/>
              </a:ext>
            </a:extLst>
          </p:cNvPr>
          <p:cNvGrpSpPr/>
          <p:nvPr/>
        </p:nvGrpSpPr>
        <p:grpSpPr>
          <a:xfrm>
            <a:off x="3905533" y="1382445"/>
            <a:ext cx="2171880" cy="1348993"/>
            <a:chOff x="3905533" y="1382445"/>
            <a:chExt cx="2171880" cy="134899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BA6621D-E570-8EC4-9A1E-5C79E8647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6B0C68-10E9-FE1A-70FF-1B9B001231B7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F72603A-9FFC-8220-8291-FB6012B87882}"/>
              </a:ext>
            </a:extLst>
          </p:cNvPr>
          <p:cNvGrpSpPr/>
          <p:nvPr/>
        </p:nvGrpSpPr>
        <p:grpSpPr>
          <a:xfrm>
            <a:off x="10474143" y="2766690"/>
            <a:ext cx="2189041" cy="1348993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8989C9C-D31A-424E-D7F1-46AB493A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F9FE5F-9E8A-038D-6CEB-AE3C6B07194E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6881B65-CD85-8E5A-8978-D31BE9257741}"/>
              </a:ext>
            </a:extLst>
          </p:cNvPr>
          <p:cNvGrpSpPr/>
          <p:nvPr/>
        </p:nvGrpSpPr>
        <p:grpSpPr>
          <a:xfrm>
            <a:off x="3905533" y="4146634"/>
            <a:ext cx="2158390" cy="1348993"/>
            <a:chOff x="3905533" y="4146634"/>
            <a:chExt cx="2158390" cy="134899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432F15A-1119-F0B2-0DE0-EE8BD149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DFF5AB-6691-E155-5211-C95C57326ACB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3B83D4-C706-D905-948F-8786360A63E9}"/>
              </a:ext>
            </a:extLst>
          </p:cNvPr>
          <p:cNvGrpSpPr/>
          <p:nvPr/>
        </p:nvGrpSpPr>
        <p:grpSpPr>
          <a:xfrm>
            <a:off x="8276185" y="4146634"/>
            <a:ext cx="2189041" cy="1348993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1C8578F-0B12-6736-2E52-10BF02032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A92D4B8-0560-07CC-5A8C-6AF7585D365E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56812C-E98A-0F1A-C7BB-36DB2A0E3159}"/>
              </a:ext>
            </a:extLst>
          </p:cNvPr>
          <p:cNvGrpSpPr/>
          <p:nvPr/>
        </p:nvGrpSpPr>
        <p:grpSpPr>
          <a:xfrm>
            <a:off x="10474143" y="4146634"/>
            <a:ext cx="2189041" cy="1348993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997EBB9-AD58-672C-3AAD-5A97F7D6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A64660E-38A2-AFC3-1232-057C137B494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9195C30-15E5-3147-AC4E-88138DA70F92}"/>
              </a:ext>
            </a:extLst>
          </p:cNvPr>
          <p:cNvGrpSpPr/>
          <p:nvPr/>
        </p:nvGrpSpPr>
        <p:grpSpPr>
          <a:xfrm>
            <a:off x="8276185" y="5526579"/>
            <a:ext cx="2189041" cy="1354233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5BAA15F-F80D-F35E-A6AC-0731E7B2E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9621661-88EF-779A-9139-CD700719B21B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156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4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5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6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85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95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5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15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25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35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45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55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60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650"/>
                            </p:stCondLst>
                            <p:childTnLst>
                              <p:par>
                                <p:cTn id="1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700"/>
                            </p:stCondLst>
                            <p:childTnLst>
                              <p:par>
                                <p:cTn id="1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30B2-4EA2-1933-2643-071B1BE88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6E0386-E12C-D5AB-D3ED-8D802F7C3A08}"/>
              </a:ext>
            </a:extLst>
          </p:cNvPr>
          <p:cNvGrpSpPr/>
          <p:nvPr/>
        </p:nvGrpSpPr>
        <p:grpSpPr>
          <a:xfrm>
            <a:off x="1358900" y="349250"/>
            <a:ext cx="8940800" cy="6081967"/>
            <a:chOff x="1358900" y="349250"/>
            <a:chExt cx="8940800" cy="6081967"/>
          </a:xfrm>
        </p:grpSpPr>
        <p:pic>
          <p:nvPicPr>
            <p:cNvPr id="3" name="Picture 2" descr="A person in a wheelchair&#10;&#10;Description automatically generated">
              <a:extLst>
                <a:ext uri="{FF2B5EF4-FFF2-40B4-BE49-F238E27FC236}">
                  <a16:creationId xmlns:a16="http://schemas.microsoft.com/office/drawing/2014/main" id="{D94F89E3-CA11-DBD9-D9F5-C5E08CFA9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050" y="2102158"/>
              <a:ext cx="4331170" cy="432905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6F2DA9-8856-6446-74BA-18A9B1E3C9CA}"/>
                </a:ext>
              </a:extLst>
            </p:cNvPr>
            <p:cNvSpPr txBox="1"/>
            <p:nvPr/>
          </p:nvSpPr>
          <p:spPr>
            <a:xfrm>
              <a:off x="1358900" y="349250"/>
              <a:ext cx="8940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Ultra Bold Condensed" panose="020B0A06020104020203" pitchFamily="34" charset="0"/>
                  <a:ea typeface="+mn-ea"/>
                  <a:cs typeface="+mn-cs"/>
                </a:rPr>
                <a:t>1 Million Labels!</a:t>
              </a:r>
            </a:p>
          </p:txBody>
        </p:sp>
        <p:pic>
          <p:nvPicPr>
            <p:cNvPr id="5" name="Picture 6" descr="Birthday Hat Transparent Images – Browse 10,971 Stock Photos, Vectors, and  Video | Adobe Stock">
              <a:extLst>
                <a:ext uri="{FF2B5EF4-FFF2-40B4-BE49-F238E27FC236}">
                  <a16:creationId xmlns:a16="http://schemas.microsoft.com/office/drawing/2014/main" id="{207B050B-F397-1D63-2DFF-4DFE77783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611" b="90000" l="9969" r="89875">
                          <a14:foregroundMark x1="47819" y1="11111" x2="50312" y2="13333"/>
                          <a14:foregroundMark x1="48442" y1="11389" x2="51713" y2="8611"/>
                          <a14:foregroundMark x1="52025" y1="9722" x2="48910" y2="8611"/>
                          <a14:foregroundMark x1="51246" y1="10000" x2="48754" y2="10000"/>
                          <a14:foregroundMark x1="48910" y1="12500" x2="48598" y2="1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47056">
              <a:off x="5798293" y="1695856"/>
              <a:ext cx="1699176" cy="952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D0BC6DA-4435-525C-A44F-4B856E62ED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B4EB1C-E66C-D8C1-CF0E-D94B8665AF2C}"/>
              </a:ext>
            </a:extLst>
          </p:cNvPr>
          <p:cNvGrpSpPr/>
          <p:nvPr/>
        </p:nvGrpSpPr>
        <p:grpSpPr>
          <a:xfrm>
            <a:off x="6094007" y="5526578"/>
            <a:ext cx="2174559" cy="1354572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DCF446-E352-D080-66A7-7DA60B970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9A8C14-7496-F274-9ADB-5FFDC2B049FC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E3E37D6-9A62-277D-AEF6-3C8FE013239F}"/>
              </a:ext>
            </a:extLst>
          </p:cNvPr>
          <p:cNvGrpSpPr/>
          <p:nvPr/>
        </p:nvGrpSpPr>
        <p:grpSpPr>
          <a:xfrm>
            <a:off x="3905533" y="5526579"/>
            <a:ext cx="2161902" cy="1348993"/>
            <a:chOff x="3905533" y="5526579"/>
            <a:chExt cx="2161902" cy="1348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AFAFEE-7002-CA2B-7870-9E78A6236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55442E-B022-6819-4581-4DC664B0E994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16A5061-2E5C-D870-7F93-FF87F71A76BC}"/>
              </a:ext>
            </a:extLst>
          </p:cNvPr>
          <p:cNvGrpSpPr/>
          <p:nvPr/>
        </p:nvGrpSpPr>
        <p:grpSpPr>
          <a:xfrm>
            <a:off x="3905533" y="-4592"/>
            <a:ext cx="2158389" cy="1348995"/>
            <a:chOff x="3905533" y="-4592"/>
            <a:chExt cx="2158389" cy="1348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231BC4-76EA-7A17-84F5-807464687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84A7EB-7297-81FA-91FE-12EF99A4356B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ABFF8-81BF-EE32-7107-C62C78435FDB}"/>
              </a:ext>
            </a:extLst>
          </p:cNvPr>
          <p:cNvGrpSpPr/>
          <p:nvPr/>
        </p:nvGrpSpPr>
        <p:grpSpPr>
          <a:xfrm>
            <a:off x="10472857" y="1382445"/>
            <a:ext cx="2158389" cy="1348993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C79266-9924-C90A-411A-EC0B17D5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5F1A3-B892-67FD-0309-595D4B252549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20E41F-5A5B-6F48-E5C1-88141247F5F5}"/>
              </a:ext>
            </a:extLst>
          </p:cNvPr>
          <p:cNvGrpSpPr/>
          <p:nvPr/>
        </p:nvGrpSpPr>
        <p:grpSpPr>
          <a:xfrm>
            <a:off x="10474143" y="-4592"/>
            <a:ext cx="2158389" cy="1348993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0100F2-8CC0-F8F3-13E9-CFEE2D1B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AFB459-ED3D-47AA-6029-12E5A7C77B63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A5AF28-B378-3924-1677-7F730225CC22}"/>
              </a:ext>
            </a:extLst>
          </p:cNvPr>
          <p:cNvGrpSpPr/>
          <p:nvPr/>
        </p:nvGrpSpPr>
        <p:grpSpPr>
          <a:xfrm>
            <a:off x="-471183" y="5526579"/>
            <a:ext cx="2158976" cy="1348993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5380DC-8F2A-92D3-924A-A1BC54A0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AB592A-0B42-0440-6DD4-ACE0BF6FE96D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E358381-8505-6FC5-3066-35F779835A71}"/>
              </a:ext>
            </a:extLst>
          </p:cNvPr>
          <p:cNvGrpSpPr/>
          <p:nvPr/>
        </p:nvGrpSpPr>
        <p:grpSpPr>
          <a:xfrm>
            <a:off x="1709175" y="5526579"/>
            <a:ext cx="2169961" cy="1348993"/>
            <a:chOff x="1709175" y="5526579"/>
            <a:chExt cx="2169961" cy="134899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504E93-6224-1F5F-98EB-02E2A64A9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7CFAA7-7F27-0C72-5124-5059E43AE7D0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6717A58-E6AB-8D50-5B10-F6121590B280}"/>
              </a:ext>
            </a:extLst>
          </p:cNvPr>
          <p:cNvGrpSpPr/>
          <p:nvPr/>
        </p:nvGrpSpPr>
        <p:grpSpPr>
          <a:xfrm>
            <a:off x="8276185" y="2766690"/>
            <a:ext cx="2171880" cy="1348993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AD9B415-E676-9D67-29C0-33BEC16FB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AEBF94-5DBF-6072-C4E5-0140A725035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68D40C9-A2F6-D9CE-2CF8-8ED5E0979CAF}"/>
              </a:ext>
            </a:extLst>
          </p:cNvPr>
          <p:cNvGrpSpPr/>
          <p:nvPr/>
        </p:nvGrpSpPr>
        <p:grpSpPr>
          <a:xfrm>
            <a:off x="1720747" y="4146634"/>
            <a:ext cx="2160503" cy="1348993"/>
            <a:chOff x="1720747" y="4146634"/>
            <a:chExt cx="2160503" cy="13489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0092EAD-339F-38AC-CB34-8CA91BC52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F06E9F-011B-13AB-9CC8-A4899137E05E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535F73-3578-CF58-B356-886005348E6F}"/>
              </a:ext>
            </a:extLst>
          </p:cNvPr>
          <p:cNvGrpSpPr/>
          <p:nvPr/>
        </p:nvGrpSpPr>
        <p:grpSpPr>
          <a:xfrm>
            <a:off x="-469607" y="4146634"/>
            <a:ext cx="2158389" cy="1348993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94C570-76CC-8619-4C18-DD710967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306D9A-9620-9CDE-CA51-F01A1F50A4F1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5BDF42-8778-9EC7-370E-91FA60EBFDF2}"/>
              </a:ext>
            </a:extLst>
          </p:cNvPr>
          <p:cNvGrpSpPr/>
          <p:nvPr/>
        </p:nvGrpSpPr>
        <p:grpSpPr>
          <a:xfrm>
            <a:off x="1721028" y="2766689"/>
            <a:ext cx="2167471" cy="1348993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FD30EF-A5B7-2D9A-96EB-1853D6FE7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491447-98D3-9655-64A5-67F7474D51FD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CB1B22-8FBE-A94C-FBD7-BF934A397E5F}"/>
              </a:ext>
            </a:extLst>
          </p:cNvPr>
          <p:cNvGrpSpPr/>
          <p:nvPr/>
        </p:nvGrpSpPr>
        <p:grpSpPr>
          <a:xfrm>
            <a:off x="6094007" y="4146634"/>
            <a:ext cx="2167471" cy="1348993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33F3281-DA05-36CF-1AFB-A1F29DF23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6A1FAB-8513-5312-D4D7-5EBC444F6CF0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9D4C8AF-0768-B988-D78E-697ABCC9D1E2}"/>
              </a:ext>
            </a:extLst>
          </p:cNvPr>
          <p:cNvGrpSpPr/>
          <p:nvPr/>
        </p:nvGrpSpPr>
        <p:grpSpPr>
          <a:xfrm>
            <a:off x="3905533" y="2766690"/>
            <a:ext cx="2172983" cy="1348993"/>
            <a:chOff x="3905533" y="2766690"/>
            <a:chExt cx="2172983" cy="134899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0A60BD0-4CFD-A221-1A5B-96008A2B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AECFCB-EF2F-F739-15F8-F1210DD6B435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2793FB-3807-FAD1-E409-2E81A470AD6E}"/>
              </a:ext>
            </a:extLst>
          </p:cNvPr>
          <p:cNvGrpSpPr/>
          <p:nvPr/>
        </p:nvGrpSpPr>
        <p:grpSpPr>
          <a:xfrm>
            <a:off x="8286464" y="-4592"/>
            <a:ext cx="2178762" cy="1348993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380174F-4970-37C5-9A17-539654F0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0A96B8-6C3C-6520-D96E-D73A217DBC73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E020D45-4D84-B9C4-FADD-D611DACEF9F3}"/>
              </a:ext>
            </a:extLst>
          </p:cNvPr>
          <p:cNvGrpSpPr/>
          <p:nvPr/>
        </p:nvGrpSpPr>
        <p:grpSpPr>
          <a:xfrm>
            <a:off x="6094007" y="2766690"/>
            <a:ext cx="2189041" cy="1348993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E1A5F8E-BCF4-D70E-6A70-ECE39740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15DA47-0E05-3560-D4FD-FD171FB6C804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A7F323-9CB7-A292-5357-F9C8B7D6A2E5}"/>
              </a:ext>
            </a:extLst>
          </p:cNvPr>
          <p:cNvGrpSpPr/>
          <p:nvPr/>
        </p:nvGrpSpPr>
        <p:grpSpPr>
          <a:xfrm>
            <a:off x="-469607" y="1382445"/>
            <a:ext cx="2162491" cy="1348993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3BD3BB3-AB55-B075-A566-73DF9323A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6AF20AA-7826-06A5-CF41-5F5DA00FFE61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09CF358-CCB3-567C-E4B6-DA6FDDC8BAA0}"/>
              </a:ext>
            </a:extLst>
          </p:cNvPr>
          <p:cNvGrpSpPr/>
          <p:nvPr/>
        </p:nvGrpSpPr>
        <p:grpSpPr>
          <a:xfrm>
            <a:off x="1719143" y="1382445"/>
            <a:ext cx="2159993" cy="1348993"/>
            <a:chOff x="1719143" y="1382445"/>
            <a:chExt cx="2159993" cy="13489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C4ED845-25CF-DE4E-9552-E09B157C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988ACD-B595-E393-DA4D-61BA366DC1E4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F58CF6-EB8D-F082-1330-C1041403FBF4}"/>
              </a:ext>
            </a:extLst>
          </p:cNvPr>
          <p:cNvGrpSpPr/>
          <p:nvPr/>
        </p:nvGrpSpPr>
        <p:grpSpPr>
          <a:xfrm>
            <a:off x="6094007" y="1382445"/>
            <a:ext cx="2160713" cy="1348993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70D12A0-E014-E517-4F27-7B1B05C85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2871F1D-AE23-0F12-1EF5-AB5BAD387AD7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A8896CE-7162-611D-DC91-BEBF96ACD2BF}"/>
              </a:ext>
            </a:extLst>
          </p:cNvPr>
          <p:cNvGrpSpPr/>
          <p:nvPr/>
        </p:nvGrpSpPr>
        <p:grpSpPr>
          <a:xfrm>
            <a:off x="8285622" y="1382445"/>
            <a:ext cx="2159230" cy="1348993"/>
            <a:chOff x="8136219" y="1488252"/>
            <a:chExt cx="200417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A248C67-77E5-44A6-6CAA-7588333A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17E2DD-9001-FCB8-864A-FAA7F1A4352E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306B2F-0641-F797-FA74-A54899BE95A6}"/>
              </a:ext>
            </a:extLst>
          </p:cNvPr>
          <p:cNvGrpSpPr/>
          <p:nvPr/>
        </p:nvGrpSpPr>
        <p:grpSpPr>
          <a:xfrm>
            <a:off x="6094004" y="-6785"/>
            <a:ext cx="2158391" cy="1348993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3C9D5C6-514D-6257-0BEC-C480E47B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3E20A-CDAF-EDF6-D051-AF90DD7FA019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7F33B5-A5E2-0108-CCF4-3AEC5D680991}"/>
              </a:ext>
            </a:extLst>
          </p:cNvPr>
          <p:cNvGrpSpPr/>
          <p:nvPr/>
        </p:nvGrpSpPr>
        <p:grpSpPr>
          <a:xfrm>
            <a:off x="-471183" y="2500"/>
            <a:ext cx="2158977" cy="1348993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8BA2BC0-D50B-A0B0-16F9-26246FE5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2AB1DF6-7080-145D-78D7-23A5C6ECE1D3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F555F4-2E08-0770-3FAF-5A4C0F1719D6}"/>
              </a:ext>
            </a:extLst>
          </p:cNvPr>
          <p:cNvGrpSpPr/>
          <p:nvPr/>
        </p:nvGrpSpPr>
        <p:grpSpPr>
          <a:xfrm>
            <a:off x="1719145" y="-4592"/>
            <a:ext cx="2159991" cy="1348993"/>
            <a:chOff x="1719145" y="-4592"/>
            <a:chExt cx="2159991" cy="134899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5736D0A-47EC-B749-906A-FDEDABD46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65260F-702E-1180-947E-41D0E339BC92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924428-B014-0616-0DB9-5DA932A8867D}"/>
              </a:ext>
            </a:extLst>
          </p:cNvPr>
          <p:cNvGrpSpPr/>
          <p:nvPr/>
        </p:nvGrpSpPr>
        <p:grpSpPr>
          <a:xfrm>
            <a:off x="-469607" y="2766690"/>
            <a:ext cx="2158389" cy="1348993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30A2004-8FE9-57EC-A029-939D97158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C988B8-7A1B-D46D-3DE0-426617AADFFB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0D0245-B808-6D71-5E52-83030811CA81}"/>
              </a:ext>
            </a:extLst>
          </p:cNvPr>
          <p:cNvGrpSpPr/>
          <p:nvPr/>
        </p:nvGrpSpPr>
        <p:grpSpPr>
          <a:xfrm>
            <a:off x="10469993" y="5520413"/>
            <a:ext cx="2171880" cy="1348993"/>
            <a:chOff x="1719143" y="2766690"/>
            <a:chExt cx="2171880" cy="13489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9CA4697-17D0-8C9D-7211-D281E35E1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9996954-0B2C-60AB-0523-F92E0C362952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17CD446-54DB-C180-D621-5928382EE351}"/>
              </a:ext>
            </a:extLst>
          </p:cNvPr>
          <p:cNvGrpSpPr/>
          <p:nvPr/>
        </p:nvGrpSpPr>
        <p:grpSpPr>
          <a:xfrm>
            <a:off x="3905533" y="1382445"/>
            <a:ext cx="2171880" cy="1348993"/>
            <a:chOff x="3905533" y="1382445"/>
            <a:chExt cx="2171880" cy="134899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860BC7C-DD17-E6B2-A6B4-AB9F023AF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533A2D-85B9-E636-1C05-E2AC5C76916C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122A207-56BB-B8BB-62A0-B1157D144D2D}"/>
              </a:ext>
            </a:extLst>
          </p:cNvPr>
          <p:cNvGrpSpPr/>
          <p:nvPr/>
        </p:nvGrpSpPr>
        <p:grpSpPr>
          <a:xfrm>
            <a:off x="10474143" y="2766690"/>
            <a:ext cx="2189041" cy="1348993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4E785EF-071E-A808-96CB-22B765DF6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F5DFDB-CFF9-EC89-60CC-347CBE017F63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56F54EE-7527-BE01-61A8-56FA60A131E3}"/>
              </a:ext>
            </a:extLst>
          </p:cNvPr>
          <p:cNvGrpSpPr/>
          <p:nvPr/>
        </p:nvGrpSpPr>
        <p:grpSpPr>
          <a:xfrm>
            <a:off x="3905533" y="4146634"/>
            <a:ext cx="2158390" cy="1348993"/>
            <a:chOff x="3905533" y="4146634"/>
            <a:chExt cx="2158390" cy="134899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5866E4D-3628-371E-0EAC-5A13A47B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E37177-51D0-2286-400A-0751A8250DBA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DB5BDF-CBC7-015F-B087-D727BF767EA0}"/>
              </a:ext>
            </a:extLst>
          </p:cNvPr>
          <p:cNvGrpSpPr/>
          <p:nvPr/>
        </p:nvGrpSpPr>
        <p:grpSpPr>
          <a:xfrm>
            <a:off x="8276185" y="4146634"/>
            <a:ext cx="2189041" cy="1348993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294DC67-BD6B-09E3-CEE7-E6F5A36D8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9D57044-574F-3ACB-645F-C5440467DDB0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46AB392-1834-2E00-ADCE-12D4F0AD6FD8}"/>
              </a:ext>
            </a:extLst>
          </p:cNvPr>
          <p:cNvGrpSpPr/>
          <p:nvPr/>
        </p:nvGrpSpPr>
        <p:grpSpPr>
          <a:xfrm>
            <a:off x="10474143" y="4146634"/>
            <a:ext cx="2189041" cy="1348993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C438F44-CD89-D2E4-346B-0FE473818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830BA49-CD5D-1B6B-00A8-A9C8006A52C9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990A25-5B5D-0FF1-7212-C5DE4406984B}"/>
              </a:ext>
            </a:extLst>
          </p:cNvPr>
          <p:cNvGrpSpPr/>
          <p:nvPr/>
        </p:nvGrpSpPr>
        <p:grpSpPr>
          <a:xfrm>
            <a:off x="8276185" y="5526579"/>
            <a:ext cx="2189041" cy="1354233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88944BC-DF1A-4847-8D50-58965545E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3BF273E-771E-CD0C-80EC-49908FF62E14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00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91B57-CCFD-92B4-A55F-CB2119AF8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21F0A18-4E70-C247-DF54-55382802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9858ED3-40CF-B201-D9C3-62C1F623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F5F3964-50D7-CB1F-AA46-4668C4632142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6BD95F0F-5DAE-9DFA-69F8-0C6F12CB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0920B85E-93B9-4214-EFBB-0C0AD12C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CA94A5FF-F046-681F-A548-6D9649F2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  <p:pic>
        <p:nvPicPr>
          <p:cNvPr id="2" name="Picture 1" descr="A person in a wheelchair&#10;&#10;Description automatically generated">
            <a:extLst>
              <a:ext uri="{FF2B5EF4-FFF2-40B4-BE49-F238E27FC236}">
                <a16:creationId xmlns:a16="http://schemas.microsoft.com/office/drawing/2014/main" id="{84C789B7-F75E-D574-5431-6A24A889E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8151176"/>
            <a:ext cx="4331170" cy="4329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950E23-8C11-7D47-33DB-5CAFE2F9DB27}"/>
              </a:ext>
            </a:extLst>
          </p:cNvPr>
          <p:cNvGrpSpPr/>
          <p:nvPr/>
        </p:nvGrpSpPr>
        <p:grpSpPr>
          <a:xfrm>
            <a:off x="6094007" y="12494306"/>
            <a:ext cx="2174559" cy="1354572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6782B5-3D40-CFDE-1AA6-47C386DE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FFD83A-5595-1A9D-CC62-4D30298BC31B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9322AF-609F-4889-D8F8-7722A771B099}"/>
              </a:ext>
            </a:extLst>
          </p:cNvPr>
          <p:cNvGrpSpPr/>
          <p:nvPr/>
        </p:nvGrpSpPr>
        <p:grpSpPr>
          <a:xfrm>
            <a:off x="3905533" y="12494307"/>
            <a:ext cx="2161902" cy="1348993"/>
            <a:chOff x="3905533" y="5526579"/>
            <a:chExt cx="2161902" cy="13489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F54290-C32D-2B7C-5786-4DEBE7C18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2CC45-E0F7-1987-4419-FDDBA57AEECB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AA9037-8C97-7A72-C2ED-CF531EA51F2B}"/>
              </a:ext>
            </a:extLst>
          </p:cNvPr>
          <p:cNvGrpSpPr/>
          <p:nvPr/>
        </p:nvGrpSpPr>
        <p:grpSpPr>
          <a:xfrm>
            <a:off x="3905533" y="6963136"/>
            <a:ext cx="2158389" cy="1348995"/>
            <a:chOff x="3905533" y="-4592"/>
            <a:chExt cx="2158389" cy="13489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A0B4D7-AA03-059E-CA92-AF4E15E50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58D8C-9CF0-4C48-9344-BF84DF250DFE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2B6D22-BE0C-CBE2-7D09-3A261F49C325}"/>
              </a:ext>
            </a:extLst>
          </p:cNvPr>
          <p:cNvGrpSpPr/>
          <p:nvPr/>
        </p:nvGrpSpPr>
        <p:grpSpPr>
          <a:xfrm>
            <a:off x="10472857" y="8350173"/>
            <a:ext cx="2158389" cy="1348993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2C5A6E-E8FC-3013-9862-4DC69917A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E76573-08E6-7493-B01B-F89139AA00E5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1D36EB-ABA4-D9B5-B642-F5EED9FFE5D7}"/>
              </a:ext>
            </a:extLst>
          </p:cNvPr>
          <p:cNvGrpSpPr/>
          <p:nvPr/>
        </p:nvGrpSpPr>
        <p:grpSpPr>
          <a:xfrm>
            <a:off x="10474143" y="6963136"/>
            <a:ext cx="2158389" cy="1348993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CDF4ED-C7C8-F0EC-44F5-022DD696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70962D-D674-1B46-0004-D0579B6AC01A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14AF68-48E8-A05D-9FA1-AFBC86CA98CC}"/>
              </a:ext>
            </a:extLst>
          </p:cNvPr>
          <p:cNvGrpSpPr/>
          <p:nvPr/>
        </p:nvGrpSpPr>
        <p:grpSpPr>
          <a:xfrm>
            <a:off x="-471183" y="12494307"/>
            <a:ext cx="2158976" cy="1348993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B78406F-01A6-DE5E-06C6-A213E559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528187-7CEC-95F7-8E33-6CEAB2085DE7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91F485-80C5-34A8-4780-F12C892E3C00}"/>
              </a:ext>
            </a:extLst>
          </p:cNvPr>
          <p:cNvGrpSpPr/>
          <p:nvPr/>
        </p:nvGrpSpPr>
        <p:grpSpPr>
          <a:xfrm>
            <a:off x="1709175" y="12494307"/>
            <a:ext cx="2169961" cy="1348993"/>
            <a:chOff x="1709175" y="5526579"/>
            <a:chExt cx="2169961" cy="13489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3205BA-FD62-E798-6BF9-4C858CC6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F5B7B6-B8CC-47DE-C18C-676D6CB5595B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527165-EC0C-A602-A675-9E07F7D34664}"/>
              </a:ext>
            </a:extLst>
          </p:cNvPr>
          <p:cNvGrpSpPr/>
          <p:nvPr/>
        </p:nvGrpSpPr>
        <p:grpSpPr>
          <a:xfrm>
            <a:off x="8276185" y="9734418"/>
            <a:ext cx="2171880" cy="1348993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3DB71B-8118-F325-0DAD-4780D73F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615ADC-B3EE-7495-0B46-F167E6D2CD0F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6791D-441C-6765-CEA2-5D5D200703DB}"/>
              </a:ext>
            </a:extLst>
          </p:cNvPr>
          <p:cNvGrpSpPr/>
          <p:nvPr/>
        </p:nvGrpSpPr>
        <p:grpSpPr>
          <a:xfrm>
            <a:off x="1720747" y="11114362"/>
            <a:ext cx="2160503" cy="1348993"/>
            <a:chOff x="1720747" y="4146634"/>
            <a:chExt cx="2160503" cy="134899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1958771-410B-7645-6F16-7B49E008E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11E61-CBB8-E582-CB22-BAF5BA3617FB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124D65-3F63-2901-44E4-BA487FD9388A}"/>
              </a:ext>
            </a:extLst>
          </p:cNvPr>
          <p:cNvGrpSpPr/>
          <p:nvPr/>
        </p:nvGrpSpPr>
        <p:grpSpPr>
          <a:xfrm>
            <a:off x="-469607" y="11114362"/>
            <a:ext cx="2158389" cy="1348993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1534EA-42C1-DC3C-50C0-FCCEC271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B9CE69-8D2D-1492-F8B4-71D13A93FE83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34F3630-AD84-30B3-D192-AAC7241D1620}"/>
              </a:ext>
            </a:extLst>
          </p:cNvPr>
          <p:cNvGrpSpPr/>
          <p:nvPr/>
        </p:nvGrpSpPr>
        <p:grpSpPr>
          <a:xfrm>
            <a:off x="1721028" y="9734417"/>
            <a:ext cx="2167471" cy="1348993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FE21499-B886-4FA6-74F8-26A50AD7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F6CB1E-0ABE-26F3-C772-110863AF5810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3316A4-45A9-87DC-71EA-5F1CD7F0A989}"/>
              </a:ext>
            </a:extLst>
          </p:cNvPr>
          <p:cNvGrpSpPr/>
          <p:nvPr/>
        </p:nvGrpSpPr>
        <p:grpSpPr>
          <a:xfrm>
            <a:off x="6094007" y="11114362"/>
            <a:ext cx="2167471" cy="1348993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0ADE24D-A02C-8584-CE61-77AE8622A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103602-EBAF-A982-5DD3-C16F67637B70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6B3051-C8D5-8E79-6BD6-1CB031E119BD}"/>
              </a:ext>
            </a:extLst>
          </p:cNvPr>
          <p:cNvGrpSpPr/>
          <p:nvPr/>
        </p:nvGrpSpPr>
        <p:grpSpPr>
          <a:xfrm>
            <a:off x="3905533" y="9734418"/>
            <a:ext cx="2172983" cy="1348993"/>
            <a:chOff x="3905533" y="2766690"/>
            <a:chExt cx="2172983" cy="13489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FFD10B9-D65E-39D9-F5B1-F5B7E30A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BACE85-A2BA-688E-58E8-F000004C5576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EEFC67-9274-C6E9-F33B-6DA83EB5CBE0}"/>
              </a:ext>
            </a:extLst>
          </p:cNvPr>
          <p:cNvGrpSpPr/>
          <p:nvPr/>
        </p:nvGrpSpPr>
        <p:grpSpPr>
          <a:xfrm>
            <a:off x="8286464" y="6963136"/>
            <a:ext cx="2178762" cy="1348993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32631BE-EF52-125F-4F6B-8415067E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1D9725-B9D7-7452-DC0E-9CF56A04CFD0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D53581-432A-CA66-CBE3-951C19B4B058}"/>
              </a:ext>
            </a:extLst>
          </p:cNvPr>
          <p:cNvGrpSpPr/>
          <p:nvPr/>
        </p:nvGrpSpPr>
        <p:grpSpPr>
          <a:xfrm>
            <a:off x="6094007" y="9734418"/>
            <a:ext cx="2189041" cy="1348993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7F8E613-43FE-964C-9234-4FE3DD75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8C0723-5D4B-55A2-5F45-D6AD5E49FD3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C42105-3DC3-AA84-11A6-DD1070DA34FE}"/>
              </a:ext>
            </a:extLst>
          </p:cNvPr>
          <p:cNvGrpSpPr/>
          <p:nvPr/>
        </p:nvGrpSpPr>
        <p:grpSpPr>
          <a:xfrm>
            <a:off x="-469607" y="8350173"/>
            <a:ext cx="2162491" cy="1348993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09CADF-7833-4A27-A830-AFE6411C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43035B-A5E4-09DF-23DE-D88A8E7E2E49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4BE30F7-4589-1C40-A53F-4AB668235C6E}"/>
              </a:ext>
            </a:extLst>
          </p:cNvPr>
          <p:cNvGrpSpPr/>
          <p:nvPr/>
        </p:nvGrpSpPr>
        <p:grpSpPr>
          <a:xfrm>
            <a:off x="1719143" y="8350173"/>
            <a:ext cx="2159993" cy="1348993"/>
            <a:chOff x="1719143" y="1382445"/>
            <a:chExt cx="2159993" cy="134899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BA43C54-CB64-B55F-8EB8-C1BBC029E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852A1B-A9E5-C4E9-1AA2-4DAE05603EDB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B6C6C9-8E47-164C-54EF-0850C8E0BB38}"/>
              </a:ext>
            </a:extLst>
          </p:cNvPr>
          <p:cNvGrpSpPr/>
          <p:nvPr/>
        </p:nvGrpSpPr>
        <p:grpSpPr>
          <a:xfrm>
            <a:off x="6094007" y="8350173"/>
            <a:ext cx="2160713" cy="1348993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2511639-B711-9B62-26F1-C97ECCB1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22C703B-E532-7C8E-516B-085E19860FC4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D0A6E48-C32C-2C7A-A24D-8D526492A022}"/>
              </a:ext>
            </a:extLst>
          </p:cNvPr>
          <p:cNvGrpSpPr/>
          <p:nvPr/>
        </p:nvGrpSpPr>
        <p:grpSpPr>
          <a:xfrm>
            <a:off x="8285622" y="8350173"/>
            <a:ext cx="2159230" cy="1348993"/>
            <a:chOff x="8136219" y="1488252"/>
            <a:chExt cx="200417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5F5AC58B-7C39-58C7-71E8-881F2C61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932DFC-4F58-E7F3-D140-15BB9A316BBE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877FE7F-42C6-C77E-51E7-54064D6A38A4}"/>
              </a:ext>
            </a:extLst>
          </p:cNvPr>
          <p:cNvGrpSpPr/>
          <p:nvPr/>
        </p:nvGrpSpPr>
        <p:grpSpPr>
          <a:xfrm>
            <a:off x="6094004" y="6960943"/>
            <a:ext cx="2158391" cy="1348993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D59ABEF7-D88A-58AA-6F29-7AFC63C9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61FAD25-F4DE-C40A-5C62-5D9E0437CE82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736F31D-14CF-D318-E4D7-EBFCFCE53F6E}"/>
              </a:ext>
            </a:extLst>
          </p:cNvPr>
          <p:cNvGrpSpPr/>
          <p:nvPr/>
        </p:nvGrpSpPr>
        <p:grpSpPr>
          <a:xfrm>
            <a:off x="-471183" y="6970228"/>
            <a:ext cx="2158977" cy="1348993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76E3DC77-065A-191F-442B-BC031FEEA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2504E98-2686-593F-0D07-0B1268BDCB8D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34EE61-4E50-D851-46CB-CB0BBDB34473}"/>
              </a:ext>
            </a:extLst>
          </p:cNvPr>
          <p:cNvGrpSpPr/>
          <p:nvPr/>
        </p:nvGrpSpPr>
        <p:grpSpPr>
          <a:xfrm>
            <a:off x="1719145" y="6963136"/>
            <a:ext cx="2159991" cy="1348993"/>
            <a:chOff x="1719145" y="-4592"/>
            <a:chExt cx="2159991" cy="1348993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7B2B5597-B2E1-BDFD-4439-6B315F84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BB502696-2075-CE3B-97C9-44D40C5D87E7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74EA8DD-B965-9AA7-B090-3F7EB2CCE1D4}"/>
              </a:ext>
            </a:extLst>
          </p:cNvPr>
          <p:cNvGrpSpPr/>
          <p:nvPr/>
        </p:nvGrpSpPr>
        <p:grpSpPr>
          <a:xfrm>
            <a:off x="-469607" y="9734418"/>
            <a:ext cx="2158389" cy="1348993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F0A5A0FC-20FF-999F-4D12-770076D0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52DE0154-FB09-75A8-F7F5-47DDAEE2DB7E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B2B6DE9-F047-40E9-6A9B-E3E59069CAF3}"/>
              </a:ext>
            </a:extLst>
          </p:cNvPr>
          <p:cNvGrpSpPr/>
          <p:nvPr/>
        </p:nvGrpSpPr>
        <p:grpSpPr>
          <a:xfrm>
            <a:off x="10469993" y="12488141"/>
            <a:ext cx="2171880" cy="1348993"/>
            <a:chOff x="1719143" y="2766690"/>
            <a:chExt cx="2171880" cy="1348993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D4EFC364-5543-E0A0-EFBE-6279BFEFC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7AC88D6-71D4-3087-DB44-E86F205B54B1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4CDFDE5-EA39-DD7A-9975-298496D65141}"/>
              </a:ext>
            </a:extLst>
          </p:cNvPr>
          <p:cNvGrpSpPr/>
          <p:nvPr/>
        </p:nvGrpSpPr>
        <p:grpSpPr>
          <a:xfrm>
            <a:off x="3905533" y="8350173"/>
            <a:ext cx="2171880" cy="1348993"/>
            <a:chOff x="3905533" y="1382445"/>
            <a:chExt cx="2171880" cy="1348993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14757AD-1B58-74EF-E562-4D9C03058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2BA984F-C77F-C777-6662-70427B3CE3A4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EC56040-4981-DAC4-4A27-36C2DD7C5FB6}"/>
              </a:ext>
            </a:extLst>
          </p:cNvPr>
          <p:cNvGrpSpPr/>
          <p:nvPr/>
        </p:nvGrpSpPr>
        <p:grpSpPr>
          <a:xfrm>
            <a:off x="10474143" y="9734418"/>
            <a:ext cx="2189041" cy="1348993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9CE89F54-5B2D-8B03-B023-ACF2012BB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15421DA-61FC-D796-C58A-E503E603B9FC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0883CA-6B23-4D54-ED0A-3F61E20E467C}"/>
              </a:ext>
            </a:extLst>
          </p:cNvPr>
          <p:cNvGrpSpPr/>
          <p:nvPr/>
        </p:nvGrpSpPr>
        <p:grpSpPr>
          <a:xfrm>
            <a:off x="3905533" y="11114362"/>
            <a:ext cx="2158390" cy="1348993"/>
            <a:chOff x="3905533" y="4146634"/>
            <a:chExt cx="2158390" cy="1348993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99633A24-F208-3C22-C009-C315AD41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1EFFA0D-6887-F137-329D-27534EBD4C23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F12F28C-EBB3-0F01-5615-EE38389B1742}"/>
              </a:ext>
            </a:extLst>
          </p:cNvPr>
          <p:cNvGrpSpPr/>
          <p:nvPr/>
        </p:nvGrpSpPr>
        <p:grpSpPr>
          <a:xfrm>
            <a:off x="8276185" y="11114362"/>
            <a:ext cx="2189041" cy="1348993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18B1808D-8047-F6A7-7A5D-15D78E99B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1602A37-9A7B-6CFE-3151-C38D8C336CE2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058551A3-2587-1A12-997F-14D474C4A079}"/>
              </a:ext>
            </a:extLst>
          </p:cNvPr>
          <p:cNvGrpSpPr/>
          <p:nvPr/>
        </p:nvGrpSpPr>
        <p:grpSpPr>
          <a:xfrm>
            <a:off x="10474143" y="11114362"/>
            <a:ext cx="2189041" cy="1348993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28F562EB-35D5-64B8-2130-651486BD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80AC6E5-62C9-30FF-9489-62266305BDE1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0F4A9789-3B93-460E-A947-70774B424FBF}"/>
              </a:ext>
            </a:extLst>
          </p:cNvPr>
          <p:cNvGrpSpPr/>
          <p:nvPr/>
        </p:nvGrpSpPr>
        <p:grpSpPr>
          <a:xfrm>
            <a:off x="8276185" y="12494307"/>
            <a:ext cx="2189041" cy="1354233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EF645320-83EB-08AC-1C55-A6393201E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EE8285F8-CD85-C1DC-B8D8-7DA2E974DA61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35764E5-FA8C-35DE-3A06-9CFBDE89C4D1}"/>
              </a:ext>
            </a:extLst>
          </p:cNvPr>
          <p:cNvGrpSpPr/>
          <p:nvPr/>
        </p:nvGrpSpPr>
        <p:grpSpPr>
          <a:xfrm>
            <a:off x="1358900" y="349250"/>
            <a:ext cx="8940800" cy="6081967"/>
            <a:chOff x="1358900" y="349250"/>
            <a:chExt cx="8940800" cy="6081967"/>
          </a:xfrm>
        </p:grpSpPr>
        <p:pic>
          <p:nvPicPr>
            <p:cNvPr id="31" name="Picture 30" descr="A person in a wheelchair&#10;&#10;Description automatically generated">
              <a:extLst>
                <a:ext uri="{FF2B5EF4-FFF2-40B4-BE49-F238E27FC236}">
                  <a16:creationId xmlns:a16="http://schemas.microsoft.com/office/drawing/2014/main" id="{23E4695A-2963-C9DD-7A5F-89DDBF5C5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050" y="2102158"/>
              <a:ext cx="4331170" cy="432905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D1F806-86CD-B749-CBBF-43490F3CD5B8}"/>
                </a:ext>
              </a:extLst>
            </p:cNvPr>
            <p:cNvSpPr txBox="1"/>
            <p:nvPr/>
          </p:nvSpPr>
          <p:spPr>
            <a:xfrm>
              <a:off x="1358900" y="349250"/>
              <a:ext cx="8940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Ultra Bold Condensed" panose="020B0A06020104020203" pitchFamily="34" charset="0"/>
                  <a:ea typeface="+mn-ea"/>
                  <a:cs typeface="+mn-cs"/>
                </a:rPr>
                <a:t>1 Million Labels!</a:t>
              </a:r>
            </a:p>
          </p:txBody>
        </p:sp>
        <p:pic>
          <p:nvPicPr>
            <p:cNvPr id="1030" name="Picture 6" descr="Birthday Hat Transparent Images – Browse 10,971 Stock Photos, Vectors, and  Video | Adobe Stock">
              <a:extLst>
                <a:ext uri="{FF2B5EF4-FFF2-40B4-BE49-F238E27FC236}">
                  <a16:creationId xmlns:a16="http://schemas.microsoft.com/office/drawing/2014/main" id="{FAD95056-D7D5-E02B-E13D-6266E03D6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8611" b="90000" l="9969" r="89875">
                          <a14:foregroundMark x1="47819" y1="11111" x2="50312" y2="13333"/>
                          <a14:foregroundMark x1="48442" y1="11389" x2="51713" y2="8611"/>
                          <a14:foregroundMark x1="52025" y1="9722" x2="48910" y2="8611"/>
                          <a14:foregroundMark x1="51246" y1="10000" x2="48754" y2="10000"/>
                          <a14:foregroundMark x1="48910" y1="12500" x2="48598" y2="1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47056">
              <a:off x="5798293" y="1695856"/>
              <a:ext cx="1699176" cy="952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7470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0">
        <p159:morph option="byObject"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2657B2-2F45-5E18-6AB9-6B48BACABD57}"/>
              </a:ext>
            </a:extLst>
          </p:cNvPr>
          <p:cNvGrpSpPr/>
          <p:nvPr/>
        </p:nvGrpSpPr>
        <p:grpSpPr>
          <a:xfrm>
            <a:off x="6101984" y="5601493"/>
            <a:ext cx="2018403" cy="1257300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30D95B-95B7-9589-284F-E576DCB38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2D17A-6EAC-DECD-9876-FE761C53D6C7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Narrow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3B229E-8964-E8F2-8C1F-6D26A1A0F7FF}"/>
              </a:ext>
            </a:extLst>
          </p:cNvPr>
          <p:cNvGrpSpPr/>
          <p:nvPr/>
        </p:nvGrpSpPr>
        <p:grpSpPr>
          <a:xfrm>
            <a:off x="4070665" y="5601494"/>
            <a:ext cx="2006655" cy="1252121"/>
            <a:chOff x="4070665" y="5334794"/>
            <a:chExt cx="2006655" cy="12521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8021A5-F505-E79B-6B85-F14F6998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7916B-7722-8DF5-46AC-A387003F0ED0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Points into traffic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F7D1E-C34F-F487-D672-F7932D7E0BFA}"/>
              </a:ext>
            </a:extLst>
          </p:cNvPr>
          <p:cNvGrpSpPr/>
          <p:nvPr/>
        </p:nvGrpSpPr>
        <p:grpSpPr>
          <a:xfrm>
            <a:off x="4071760" y="467519"/>
            <a:ext cx="2003394" cy="1252123"/>
            <a:chOff x="4071760" y="200819"/>
            <a:chExt cx="2003394" cy="1252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A46C03-5936-A77B-003B-B899F23C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11BA03-B540-1AF0-626B-1DD7739B431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FF8ED-FE84-A630-0D01-288CECBCCBA7}"/>
              </a:ext>
            </a:extLst>
          </p:cNvPr>
          <p:cNvGrpSpPr/>
          <p:nvPr/>
        </p:nvGrpSpPr>
        <p:grpSpPr>
          <a:xfrm>
            <a:off x="6101985" y="467519"/>
            <a:ext cx="2003394" cy="1252121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8653B3-476A-F957-4900-F362310E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F4C381-A58F-2905-1709-068CCEE56EB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4B6C6-0729-BA87-324F-79745F547086}"/>
              </a:ext>
            </a:extLst>
          </p:cNvPr>
          <p:cNvGrpSpPr/>
          <p:nvPr/>
        </p:nvGrpSpPr>
        <p:grpSpPr>
          <a:xfrm>
            <a:off x="10167581" y="467519"/>
            <a:ext cx="2003394" cy="1252121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CB1F37-B4F9-55BF-A34A-229604A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D24DA7-1A62-B1E1-27D3-32F69E26CE59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385CA-D1A5-A0F9-3A74-92FAD2F106B0}"/>
              </a:ext>
            </a:extLst>
          </p:cNvPr>
          <p:cNvGrpSpPr/>
          <p:nvPr/>
        </p:nvGrpSpPr>
        <p:grpSpPr>
          <a:xfrm>
            <a:off x="8243" y="5601494"/>
            <a:ext cx="2003939" cy="1252121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21B1DD-0628-967D-E2E0-84F765DA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86C7CD-B751-73DA-1F8E-01FE0AF9FC0D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Pooled water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9A3A81-9755-BF06-E47F-623F6ACFF49A}"/>
              </a:ext>
            </a:extLst>
          </p:cNvPr>
          <p:cNvGrpSpPr/>
          <p:nvPr/>
        </p:nvGrpSpPr>
        <p:grpSpPr>
          <a:xfrm>
            <a:off x="2032027" y="5601494"/>
            <a:ext cx="2003396" cy="1252121"/>
            <a:chOff x="2032027" y="5334794"/>
            <a:chExt cx="2003396" cy="12521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7A65-5E74-6BDC-A423-0A70C87B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6CF863-749C-983E-0B0F-1DC1F87D9C9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747F16-AD31-8686-7246-DEE4647D7C0A}"/>
              </a:ext>
            </a:extLst>
          </p:cNvPr>
          <p:cNvGrpSpPr/>
          <p:nvPr/>
        </p:nvGrpSpPr>
        <p:grpSpPr>
          <a:xfrm>
            <a:off x="8127459" y="3039794"/>
            <a:ext cx="2015916" cy="1252121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EAB019E-6109-7DBB-A8BE-CF5C616AF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E7E634-0ACA-C4AD-7CB0-AD9DEB910AD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Sign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46E5F5-6B04-5BB3-D253-499B773B5A98}"/>
              </a:ext>
            </a:extLst>
          </p:cNvPr>
          <p:cNvGrpSpPr/>
          <p:nvPr/>
        </p:nvGrpSpPr>
        <p:grpSpPr>
          <a:xfrm>
            <a:off x="2041281" y="4320644"/>
            <a:ext cx="2006845" cy="1252121"/>
            <a:chOff x="2041281" y="4053944"/>
            <a:chExt cx="2006845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85ED99-7313-D82E-79E1-FBB1410C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16389B-67F3-51BF-5336-DE31D9425968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2947F5-10A6-A164-8E8B-E037387C6D81}"/>
              </a:ext>
            </a:extLst>
          </p:cNvPr>
          <p:cNvGrpSpPr/>
          <p:nvPr/>
        </p:nvGrpSpPr>
        <p:grpSpPr>
          <a:xfrm>
            <a:off x="9706" y="4320644"/>
            <a:ext cx="2003394" cy="1252121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3A18FF-A009-25A6-6005-D6EEF6D5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752542-5CD1-02C5-0336-F57812B2DA6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017BBE-4D3C-E604-6BFF-A43AFB0141CE}"/>
              </a:ext>
            </a:extLst>
          </p:cNvPr>
          <p:cNvGrpSpPr/>
          <p:nvPr/>
        </p:nvGrpSpPr>
        <p:grpSpPr>
          <a:xfrm>
            <a:off x="10164324" y="5601494"/>
            <a:ext cx="2011824" cy="1252121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397D76-7904-D723-5336-3D1F0CFB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04DB0E-8876-70C9-B234-EB6C43267A62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Parked Bike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E61772-4AB0-3C80-0F82-62893CD334EE}"/>
              </a:ext>
            </a:extLst>
          </p:cNvPr>
          <p:cNvGrpSpPr/>
          <p:nvPr/>
        </p:nvGrpSpPr>
        <p:grpSpPr>
          <a:xfrm>
            <a:off x="10167581" y="3039794"/>
            <a:ext cx="2011824" cy="1252121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2B4BA6-FF9C-6C53-306D-93874D70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B5F822-3C54-D39B-2BA7-1DB97B4562B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Parked car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B61F6-E009-8326-45C1-67B5B7F3C9FB}"/>
              </a:ext>
            </a:extLst>
          </p:cNvPr>
          <p:cNvGrpSpPr/>
          <p:nvPr/>
        </p:nvGrpSpPr>
        <p:grpSpPr>
          <a:xfrm>
            <a:off x="4071760" y="3039794"/>
            <a:ext cx="2016940" cy="1252121"/>
            <a:chOff x="4071760" y="2773094"/>
            <a:chExt cx="2016940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494CED-A2D3-7416-0FD3-42719537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9DB08A-D015-819D-39C4-79A139822667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1413A8-0AA0-65C7-D1A9-3E10E8CDB6DB}"/>
              </a:ext>
            </a:extLst>
          </p:cNvPr>
          <p:cNvGrpSpPr/>
          <p:nvPr/>
        </p:nvGrpSpPr>
        <p:grpSpPr>
          <a:xfrm>
            <a:off x="8137000" y="467519"/>
            <a:ext cx="2022304" cy="1252121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E24FF9-EA46-792D-5310-B4869B66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6196E9-87B5-E1B3-D035-6893CD76A7B2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1F51C0-AD28-B6B7-2E30-53463552AEB6}"/>
              </a:ext>
            </a:extLst>
          </p:cNvPr>
          <p:cNvGrpSpPr/>
          <p:nvPr/>
        </p:nvGrpSpPr>
        <p:grpSpPr>
          <a:xfrm>
            <a:off x="6101985" y="3039794"/>
            <a:ext cx="2031845" cy="1252121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254861-B7DD-3615-C6E5-BD0BE360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772957-7FE6-E8BF-847B-E440FDD140A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ED6677-3F0B-8BDF-F296-307842578DDE}"/>
              </a:ext>
            </a:extLst>
          </p:cNvPr>
          <p:cNvGrpSpPr/>
          <p:nvPr/>
        </p:nvGrpSpPr>
        <p:grpSpPr>
          <a:xfrm>
            <a:off x="9706" y="1754952"/>
            <a:ext cx="2007202" cy="1252121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990B627-7296-50A4-043D-6B4984A6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D1EB29-6B70-68B9-7354-38E92CAAA03A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Brick/cobblestone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EEE9A0-F6DC-8CCD-1B06-438D4633A4A9}"/>
              </a:ext>
            </a:extLst>
          </p:cNvPr>
          <p:cNvGrpSpPr/>
          <p:nvPr/>
        </p:nvGrpSpPr>
        <p:grpSpPr>
          <a:xfrm>
            <a:off x="2041281" y="1754952"/>
            <a:ext cx="2003394" cy="1252121"/>
            <a:chOff x="2041281" y="1488252"/>
            <a:chExt cx="2003394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11491E4-CA9A-197F-6839-2404FCD9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B2C32C-5548-8520-04EA-CA68ECAB00B2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8C2998-6E2B-A665-D47D-59AA8AF71291}"/>
              </a:ext>
            </a:extLst>
          </p:cNvPr>
          <p:cNvGrpSpPr/>
          <p:nvPr/>
        </p:nvGrpSpPr>
        <p:grpSpPr>
          <a:xfrm>
            <a:off x="6101985" y="1754952"/>
            <a:ext cx="2005551" cy="1252121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69614D-7203-A525-8358-2EEE895DA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948B3F-294E-B3B9-CBE9-5643A18B41C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30C9D2-6C92-41BA-3E58-229731D6222B}"/>
              </a:ext>
            </a:extLst>
          </p:cNvPr>
          <p:cNvGrpSpPr/>
          <p:nvPr/>
        </p:nvGrpSpPr>
        <p:grpSpPr>
          <a:xfrm>
            <a:off x="8136218" y="1754952"/>
            <a:ext cx="2003395" cy="1252121"/>
            <a:chOff x="8136218" y="1488252"/>
            <a:chExt cx="200339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DC082DA-0B89-BC32-39C8-8A3678E3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42D2C-7A70-AD82-7DB6-D9F1DA34B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4AA00F-958B-978F-B08A-14609F72B0E7}"/>
              </a:ext>
            </a:extLst>
          </p:cNvPr>
          <p:cNvGrpSpPr/>
          <p:nvPr/>
        </p:nvGrpSpPr>
        <p:grpSpPr>
          <a:xfrm>
            <a:off x="10167581" y="1754952"/>
            <a:ext cx="2003396" cy="1252121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5048A58-586A-0821-929B-0F546B73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FE23FE-9584-BFBE-3EAE-5ACFDF9F8A16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41E9AE-1761-CEB6-FBCF-E8378DE03DB8}"/>
              </a:ext>
            </a:extLst>
          </p:cNvPr>
          <p:cNvGrpSpPr/>
          <p:nvPr/>
        </p:nvGrpSpPr>
        <p:grpSpPr>
          <a:xfrm>
            <a:off x="8243" y="474102"/>
            <a:ext cx="2003940" cy="1252121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0F5CF79-1CAC-B916-8CAC-C2FB1F3F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D090AE-2485-A958-2AFD-1ADA08FC9C4F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Very broken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BC1D94-2124-B6CC-E767-1E86A400FEA8}"/>
              </a:ext>
            </a:extLst>
          </p:cNvPr>
          <p:cNvGrpSpPr/>
          <p:nvPr/>
        </p:nvGrpSpPr>
        <p:grpSpPr>
          <a:xfrm>
            <a:off x="2041281" y="467519"/>
            <a:ext cx="2003396" cy="1252121"/>
            <a:chOff x="2041281" y="200819"/>
            <a:chExt cx="2003396" cy="12521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EE1C69C-B2B0-33C8-2F30-8DD1D688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0840DE-58D2-7001-C14E-4CAE9A3011D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8A7BDE3-A1B5-BF9F-71A2-EBFE475B8A36}"/>
              </a:ext>
            </a:extLst>
          </p:cNvPr>
          <p:cNvGrpSpPr/>
          <p:nvPr/>
        </p:nvGrpSpPr>
        <p:grpSpPr>
          <a:xfrm>
            <a:off x="9706" y="3039794"/>
            <a:ext cx="2003394" cy="1252121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15A74D1-7922-4984-520D-8C32A4D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8863D2-9CFA-08C1-4868-1610B87A95C4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Sand/gravel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E69D7E3-AB3A-69D7-ED34-836815F4D461}"/>
              </a:ext>
            </a:extLst>
          </p:cNvPr>
          <p:cNvGrpSpPr/>
          <p:nvPr/>
        </p:nvGrpSpPr>
        <p:grpSpPr>
          <a:xfrm>
            <a:off x="2041281" y="3039794"/>
            <a:ext cx="2015916" cy="1252121"/>
            <a:chOff x="2041281" y="2773094"/>
            <a:chExt cx="2015916" cy="125212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742B5BE-4802-4C28-456A-3E422CCAB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42B597-C52C-FD50-C87F-5222F06E4EBE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Utility panel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1636538-5917-E5DC-8B01-DD3A5180B26D}"/>
              </a:ext>
            </a:extLst>
          </p:cNvPr>
          <p:cNvGrpSpPr/>
          <p:nvPr/>
        </p:nvGrpSpPr>
        <p:grpSpPr>
          <a:xfrm>
            <a:off x="4071760" y="1754952"/>
            <a:ext cx="2015916" cy="1252121"/>
            <a:chOff x="4071760" y="1488252"/>
            <a:chExt cx="2015916" cy="1252121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694DDF5-30D1-8592-7A10-964254AA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90C2D2D-3BDE-97AE-FE42-404BC78F3E1E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9B8F85-5065-6DA9-71FA-7E62DBE44BA7}"/>
              </a:ext>
            </a:extLst>
          </p:cNvPr>
          <p:cNvGrpSpPr/>
          <p:nvPr/>
        </p:nvGrpSpPr>
        <p:grpSpPr>
          <a:xfrm>
            <a:off x="6101985" y="4320644"/>
            <a:ext cx="2031845" cy="1252121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7D8A280-58A1-2D14-CE76-727173E70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E30CD1-B9CC-005D-0578-9A69CCF85EE6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Construction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5539E4-81BD-F942-0DB9-AD3D02759489}"/>
              </a:ext>
            </a:extLst>
          </p:cNvPr>
          <p:cNvGrpSpPr/>
          <p:nvPr/>
        </p:nvGrpSpPr>
        <p:grpSpPr>
          <a:xfrm>
            <a:off x="4071760" y="4320644"/>
            <a:ext cx="2003395" cy="1252121"/>
            <a:chOff x="4071760" y="4053944"/>
            <a:chExt cx="2003395" cy="125212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B36F326-3250-185D-9131-60D98B9C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040C77-4D2C-6BE4-39CC-031D9AEC1869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FF6959-5339-FCF5-6399-E27985F353D1}"/>
              </a:ext>
            </a:extLst>
          </p:cNvPr>
          <p:cNvGrpSpPr/>
          <p:nvPr/>
        </p:nvGrpSpPr>
        <p:grpSpPr>
          <a:xfrm>
            <a:off x="8127459" y="4320644"/>
            <a:ext cx="2031845" cy="1252121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FA64D6B-FD8B-1348-1883-D1D86A60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E3A5FC-8F60-B29D-7963-36A1266CC4C8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Height difference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D99ACE-ECF3-568B-14D3-4E1819D3FC33}"/>
              </a:ext>
            </a:extLst>
          </p:cNvPr>
          <p:cNvGrpSpPr/>
          <p:nvPr/>
        </p:nvGrpSpPr>
        <p:grpSpPr>
          <a:xfrm>
            <a:off x="10167581" y="4320644"/>
            <a:ext cx="2031845" cy="1252121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4DE557F-1F5D-F5DB-6B1C-E0B90D83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41C4FF-0B2F-33D7-05EF-EDD3F54BBBC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1FDA0E-4616-03BA-92AB-E0F30FCAA374}"/>
              </a:ext>
            </a:extLst>
          </p:cNvPr>
          <p:cNvGrpSpPr/>
          <p:nvPr/>
        </p:nvGrpSpPr>
        <p:grpSpPr>
          <a:xfrm>
            <a:off x="8127459" y="5601494"/>
            <a:ext cx="2031845" cy="1252121"/>
            <a:chOff x="8127459" y="5334794"/>
            <a:chExt cx="2031845" cy="1252121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2BBEDDD-5677-1786-E3ED-71273BF2C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C307E8C-21A8-0467-71D9-AAD7CC1FA1E7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004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</a:rPr>
                <a:t>Brick/cobblestone crosswalk</a:t>
              </a:r>
            </a:p>
          </p:txBody>
        </p:sp>
      </p:grpSp>
      <p:pic>
        <p:nvPicPr>
          <p:cNvPr id="96" name="Picture 95" descr="A person in a wheelchair&#10;&#10;Description automatically generated">
            <a:extLst>
              <a:ext uri="{FF2B5EF4-FFF2-40B4-BE49-F238E27FC236}">
                <a16:creationId xmlns:a16="http://schemas.microsoft.com/office/drawing/2014/main" id="{FD017140-6213-F391-16CE-D85A34F6E3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6" y="25400"/>
            <a:ext cx="428313" cy="42810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DE24E0A-3E3E-2B63-B152-4A475CF656FF}"/>
              </a:ext>
            </a:extLst>
          </p:cNvPr>
          <p:cNvSpPr txBox="1"/>
          <p:nvPr/>
        </p:nvSpPr>
        <p:spPr>
          <a:xfrm>
            <a:off x="-1745814" y="-2090349"/>
            <a:ext cx="1121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SemiBold" pitchFamily="2" charset="0"/>
              </a:rPr>
              <a:t>Milestone Reached: Project Sidewalk Accessibility Labels</a:t>
            </a:r>
          </a:p>
        </p:txBody>
      </p:sp>
      <p:pic>
        <p:nvPicPr>
          <p:cNvPr id="99" name="Picture 98" descr="A close up of a puzzle&#10;&#10;Description automatically generated">
            <a:extLst>
              <a:ext uri="{FF2B5EF4-FFF2-40B4-BE49-F238E27FC236}">
                <a16:creationId xmlns:a16="http://schemas.microsoft.com/office/drawing/2014/main" id="{F17C53C5-485E-FAB3-52CD-CB28466DB77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25400"/>
            <a:ext cx="512350" cy="409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FA1E74-0B8A-7276-BE70-DE83B38D3593}"/>
              </a:ext>
            </a:extLst>
          </p:cNvPr>
          <p:cNvSpPr txBox="1"/>
          <p:nvPr/>
        </p:nvSpPr>
        <p:spPr>
          <a:xfrm>
            <a:off x="408764" y="-87646"/>
            <a:ext cx="894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Ultra Bold Condensed" panose="020B0A06020104020203" pitchFamily="34" charset="0"/>
              </a:rPr>
              <a:t>Milestone Reached:1 Million Labels!</a:t>
            </a:r>
          </a:p>
        </p:txBody>
      </p:sp>
    </p:spTree>
    <p:extLst>
      <p:ext uri="{BB962C8B-B14F-4D97-AF65-F5344CB8AC3E}">
        <p14:creationId xmlns:p14="http://schemas.microsoft.com/office/powerpoint/2010/main" val="163987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0993CA0-3DA5-DEBC-AC65-30562FBDD282}"/>
              </a:ext>
            </a:extLst>
          </p:cNvPr>
          <p:cNvGrpSpPr/>
          <p:nvPr/>
        </p:nvGrpSpPr>
        <p:grpSpPr>
          <a:xfrm>
            <a:off x="6096000" y="12068605"/>
            <a:ext cx="2018403" cy="1257300"/>
            <a:chOff x="6101984" y="5334793"/>
            <a:chExt cx="2018403" cy="125730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1F8F44A5-B841-082D-8A81-622783C33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8C79DA4-2791-9027-A6F2-D01B55E65F3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B13C57A-5FC6-2760-228A-3097AC3AFD98}"/>
              </a:ext>
            </a:extLst>
          </p:cNvPr>
          <p:cNvGrpSpPr/>
          <p:nvPr/>
        </p:nvGrpSpPr>
        <p:grpSpPr>
          <a:xfrm>
            <a:off x="4064681" y="12068606"/>
            <a:ext cx="2006655" cy="1252121"/>
            <a:chOff x="4070665" y="5334794"/>
            <a:chExt cx="2006655" cy="1252121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7F95254F-491D-1276-1655-E1EDC125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9ACE473-2B0B-EFAE-3C89-38E06E7BE79A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ED059A3-BC7A-7363-ED26-E862DD33B5C8}"/>
              </a:ext>
            </a:extLst>
          </p:cNvPr>
          <p:cNvGrpSpPr/>
          <p:nvPr/>
        </p:nvGrpSpPr>
        <p:grpSpPr>
          <a:xfrm>
            <a:off x="4065776" y="6934631"/>
            <a:ext cx="2003394" cy="1252123"/>
            <a:chOff x="4071760" y="200819"/>
            <a:chExt cx="2003394" cy="1252123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1D2D00D4-7E11-E489-B5F3-8930D5DE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2D62261-68CF-D995-A775-4812F4A273A8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3727AB6-3649-0E09-FAF4-5AF162A1E371}"/>
              </a:ext>
            </a:extLst>
          </p:cNvPr>
          <p:cNvGrpSpPr/>
          <p:nvPr/>
        </p:nvGrpSpPr>
        <p:grpSpPr>
          <a:xfrm>
            <a:off x="6096001" y="6934631"/>
            <a:ext cx="2003394" cy="1252121"/>
            <a:chOff x="6101985" y="200819"/>
            <a:chExt cx="2003394" cy="125212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E2D5D3A-DBC3-826A-82BC-56F8CB4D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2AA241E-43E1-242D-467C-AE4CE7BEB24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92097C5-926A-FEC1-76F8-7DCDB4395749}"/>
              </a:ext>
            </a:extLst>
          </p:cNvPr>
          <p:cNvGrpSpPr/>
          <p:nvPr/>
        </p:nvGrpSpPr>
        <p:grpSpPr>
          <a:xfrm>
            <a:off x="10161597" y="6934631"/>
            <a:ext cx="2003394" cy="1252121"/>
            <a:chOff x="10167581" y="200819"/>
            <a:chExt cx="2003394" cy="1252121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BA8D664-C820-761A-1C03-4921C349C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5F3CA03-A58F-E8A9-CB6F-8EA573F2CB7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585BD54-90CD-D99B-A4A3-53D5CB1878F2}"/>
              </a:ext>
            </a:extLst>
          </p:cNvPr>
          <p:cNvGrpSpPr/>
          <p:nvPr/>
        </p:nvGrpSpPr>
        <p:grpSpPr>
          <a:xfrm>
            <a:off x="2259" y="12068606"/>
            <a:ext cx="2003939" cy="1252121"/>
            <a:chOff x="8243" y="5334794"/>
            <a:chExt cx="2003939" cy="1252121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15E4B777-132A-0E24-0815-891537BB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993D093-D556-32DF-94C5-509D1CE1148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DAB8661-4449-1E95-4262-620B7ADFEB6A}"/>
              </a:ext>
            </a:extLst>
          </p:cNvPr>
          <p:cNvGrpSpPr/>
          <p:nvPr/>
        </p:nvGrpSpPr>
        <p:grpSpPr>
          <a:xfrm>
            <a:off x="2026043" y="12068606"/>
            <a:ext cx="2003396" cy="1252121"/>
            <a:chOff x="2032027" y="5334794"/>
            <a:chExt cx="2003396" cy="1252121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0943EE95-9643-FB61-381C-E9C2BA65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137A5CE-AE0A-E8AC-8E5F-3CFA921F3DAB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85D0AF7-C8AD-4FE8-8F5C-A77218EF9CD5}"/>
              </a:ext>
            </a:extLst>
          </p:cNvPr>
          <p:cNvGrpSpPr/>
          <p:nvPr/>
        </p:nvGrpSpPr>
        <p:grpSpPr>
          <a:xfrm>
            <a:off x="8121475" y="9506906"/>
            <a:ext cx="2015916" cy="1252121"/>
            <a:chOff x="8127459" y="2773094"/>
            <a:chExt cx="2015916" cy="1252121"/>
          </a:xfrm>
        </p:grpSpPr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BC1B347-A556-8ECB-19E9-0BFFBA3F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507AABF-1E62-6BE0-10D7-6D46E79539A4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9FF2604-AD09-E7B6-A480-43EDDB8433B6}"/>
              </a:ext>
            </a:extLst>
          </p:cNvPr>
          <p:cNvGrpSpPr/>
          <p:nvPr/>
        </p:nvGrpSpPr>
        <p:grpSpPr>
          <a:xfrm>
            <a:off x="2035297" y="10787756"/>
            <a:ext cx="2006845" cy="1252121"/>
            <a:chOff x="2041281" y="4053944"/>
            <a:chExt cx="2006845" cy="1252121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41F09C9-7588-0424-1AC0-2C87679E1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685BEA0-1F5E-D48F-DBDE-4B20381E6C6D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000E58B-C2B7-AB35-0AC2-951B3363EF68}"/>
              </a:ext>
            </a:extLst>
          </p:cNvPr>
          <p:cNvGrpSpPr/>
          <p:nvPr/>
        </p:nvGrpSpPr>
        <p:grpSpPr>
          <a:xfrm>
            <a:off x="3722" y="10787756"/>
            <a:ext cx="2003394" cy="1252121"/>
            <a:chOff x="9706" y="4053944"/>
            <a:chExt cx="2003394" cy="1252121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7E7BCA5-304D-BBB4-5DEC-818B1B6F9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F070294-57FE-625F-B041-794E93790C6E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F07CC05-27DD-B350-1B0B-C3F507BF5365}"/>
              </a:ext>
            </a:extLst>
          </p:cNvPr>
          <p:cNvGrpSpPr/>
          <p:nvPr/>
        </p:nvGrpSpPr>
        <p:grpSpPr>
          <a:xfrm>
            <a:off x="10158340" y="12068606"/>
            <a:ext cx="2011824" cy="1252121"/>
            <a:chOff x="10164324" y="5334794"/>
            <a:chExt cx="2011824" cy="1252121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2A890D26-5335-8754-425D-932A6A55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C913E56-9DF6-7997-2A5A-DBD3CC972103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C374F78-8A60-ABFD-66A4-64DF467613CD}"/>
              </a:ext>
            </a:extLst>
          </p:cNvPr>
          <p:cNvGrpSpPr/>
          <p:nvPr/>
        </p:nvGrpSpPr>
        <p:grpSpPr>
          <a:xfrm>
            <a:off x="10161597" y="9506906"/>
            <a:ext cx="2011824" cy="1252121"/>
            <a:chOff x="10167581" y="2773094"/>
            <a:chExt cx="2011824" cy="1252121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23133935-5CCC-8BAC-8EE6-E4F54CDCF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70F6AB6-D640-2DBD-5FBC-A4ACB8D6C50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EFC2DB9-CCE4-A78E-36D1-425190BF06EC}"/>
              </a:ext>
            </a:extLst>
          </p:cNvPr>
          <p:cNvGrpSpPr/>
          <p:nvPr/>
        </p:nvGrpSpPr>
        <p:grpSpPr>
          <a:xfrm>
            <a:off x="4065776" y="9506906"/>
            <a:ext cx="2016940" cy="1252121"/>
            <a:chOff x="4071760" y="2773094"/>
            <a:chExt cx="2016940" cy="1252121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20CDD7C-8C83-24D4-AAF1-2EE47078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020A67A-5D8C-7523-B5CD-2D00B476C178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C56ECD-57CA-B4FA-628E-3C85B3DC7F39}"/>
              </a:ext>
            </a:extLst>
          </p:cNvPr>
          <p:cNvGrpSpPr/>
          <p:nvPr/>
        </p:nvGrpSpPr>
        <p:grpSpPr>
          <a:xfrm>
            <a:off x="8131016" y="6934631"/>
            <a:ext cx="2022304" cy="1252121"/>
            <a:chOff x="8137000" y="200819"/>
            <a:chExt cx="2022304" cy="1252121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6DAE93D-5C36-5546-9F5A-83FA55FF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317BBFC-D3CB-A9F3-06DB-D3EEC2C72F1B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8C0C091-3777-9796-E9E4-84997BDC80D8}"/>
              </a:ext>
            </a:extLst>
          </p:cNvPr>
          <p:cNvGrpSpPr/>
          <p:nvPr/>
        </p:nvGrpSpPr>
        <p:grpSpPr>
          <a:xfrm>
            <a:off x="6096001" y="9506906"/>
            <a:ext cx="2031845" cy="1252121"/>
            <a:chOff x="6101985" y="2773094"/>
            <a:chExt cx="2031845" cy="1252121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DA8974-5B15-FCDF-9E11-AA055F38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4E1F644-2CA1-94C9-A589-B244C7925C5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Vegetation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D081682-CB61-7D07-43A7-3B15E833D947}"/>
              </a:ext>
            </a:extLst>
          </p:cNvPr>
          <p:cNvGrpSpPr/>
          <p:nvPr/>
        </p:nvGrpSpPr>
        <p:grpSpPr>
          <a:xfrm>
            <a:off x="3722" y="8222064"/>
            <a:ext cx="2007202" cy="1252121"/>
            <a:chOff x="9706" y="1488252"/>
            <a:chExt cx="2007202" cy="125212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B4D36198-2C9E-7AC3-4AE4-32125C19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24A7DC1-BA64-AD65-D6A3-AB40303AADC4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DD2F5B2-FC78-89F8-1AB5-2653DE9E119F}"/>
              </a:ext>
            </a:extLst>
          </p:cNvPr>
          <p:cNvGrpSpPr/>
          <p:nvPr/>
        </p:nvGrpSpPr>
        <p:grpSpPr>
          <a:xfrm>
            <a:off x="2035297" y="8222064"/>
            <a:ext cx="2003394" cy="1252121"/>
            <a:chOff x="2041281" y="1488252"/>
            <a:chExt cx="2003394" cy="1252121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2104AD9E-C11D-908F-6E17-86037B1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95EBF1C-B4ED-2417-4358-F8458956A6A4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BCE1069-9355-96BD-F187-5CFA60D03BC0}"/>
              </a:ext>
            </a:extLst>
          </p:cNvPr>
          <p:cNvGrpSpPr/>
          <p:nvPr/>
        </p:nvGrpSpPr>
        <p:grpSpPr>
          <a:xfrm>
            <a:off x="6096001" y="8222064"/>
            <a:ext cx="2005551" cy="1252121"/>
            <a:chOff x="6101985" y="1488252"/>
            <a:chExt cx="2005551" cy="1252121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A875F963-6B16-A0BB-B3A9-1A651CE9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C094915-CEFE-DEDA-5F9B-238D0EB8CD45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58BBD77-D403-90E9-5F5F-F78F44C1AEC5}"/>
              </a:ext>
            </a:extLst>
          </p:cNvPr>
          <p:cNvGrpSpPr/>
          <p:nvPr/>
        </p:nvGrpSpPr>
        <p:grpSpPr>
          <a:xfrm>
            <a:off x="8130234" y="8222064"/>
            <a:ext cx="2003395" cy="1252121"/>
            <a:chOff x="8136218" y="1488252"/>
            <a:chExt cx="2003395" cy="1252121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2999D9C-5A6E-8918-9792-4502BEC56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D954A98-1960-AEF9-91CD-3D541C81BCB6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A99DBC9-B197-D3CB-D15F-AC1E91A9D2E2}"/>
              </a:ext>
            </a:extLst>
          </p:cNvPr>
          <p:cNvGrpSpPr/>
          <p:nvPr/>
        </p:nvGrpSpPr>
        <p:grpSpPr>
          <a:xfrm>
            <a:off x="10161597" y="8222064"/>
            <a:ext cx="2003396" cy="1252121"/>
            <a:chOff x="10167581" y="1488252"/>
            <a:chExt cx="2003396" cy="1252121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5BD680DC-8D93-E08D-71E7-48F8BCFC2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5199E57-AB69-F6AB-B187-45BC0D798120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1C428D7-8E4E-A504-79F0-9CEF05E272CF}"/>
              </a:ext>
            </a:extLst>
          </p:cNvPr>
          <p:cNvGrpSpPr/>
          <p:nvPr/>
        </p:nvGrpSpPr>
        <p:grpSpPr>
          <a:xfrm>
            <a:off x="2259" y="6941214"/>
            <a:ext cx="2003940" cy="1252121"/>
            <a:chOff x="8243" y="207402"/>
            <a:chExt cx="2003940" cy="1252121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75B9D8DA-7660-CFDA-B62C-75192B25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F91EB58-B3CA-00A0-31B2-ED96421C5AD3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FF01047-A82A-DA2D-2209-52DD2B8A46A5}"/>
              </a:ext>
            </a:extLst>
          </p:cNvPr>
          <p:cNvGrpSpPr/>
          <p:nvPr/>
        </p:nvGrpSpPr>
        <p:grpSpPr>
          <a:xfrm>
            <a:off x="2035297" y="6934631"/>
            <a:ext cx="2003396" cy="1252121"/>
            <a:chOff x="2041281" y="200819"/>
            <a:chExt cx="2003396" cy="1252121"/>
          </a:xfrm>
        </p:grpSpPr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EB7E4CE-00FF-4FFB-310C-6FAF5CC0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DB87950-210E-6DF2-D430-F5DED6E7102C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F1A77B-B59A-FFFE-42EE-EDCD465274BF}"/>
              </a:ext>
            </a:extLst>
          </p:cNvPr>
          <p:cNvGrpSpPr/>
          <p:nvPr/>
        </p:nvGrpSpPr>
        <p:grpSpPr>
          <a:xfrm>
            <a:off x="3722" y="9506906"/>
            <a:ext cx="2003394" cy="1252121"/>
            <a:chOff x="9706" y="2773094"/>
            <a:chExt cx="2003394" cy="1252121"/>
          </a:xfrm>
        </p:grpSpPr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C193224D-6098-8389-B0A6-EDB31A78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38E155E-8480-9584-60C5-2817AB7E170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CB46D04-D51E-37A6-01AE-50085F67A35B}"/>
              </a:ext>
            </a:extLst>
          </p:cNvPr>
          <p:cNvGrpSpPr/>
          <p:nvPr/>
        </p:nvGrpSpPr>
        <p:grpSpPr>
          <a:xfrm>
            <a:off x="2035297" y="9506906"/>
            <a:ext cx="2015916" cy="1252121"/>
            <a:chOff x="2041281" y="2773094"/>
            <a:chExt cx="2015916" cy="1252121"/>
          </a:xfrm>
        </p:grpSpPr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82971ED5-BAA4-765C-C436-CC62E9777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E61DD55F-CDE7-6CF1-6C08-FC3E96C43B4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9B02633-51D5-8BAF-9B56-F2E90D3BDA3A}"/>
              </a:ext>
            </a:extLst>
          </p:cNvPr>
          <p:cNvGrpSpPr/>
          <p:nvPr/>
        </p:nvGrpSpPr>
        <p:grpSpPr>
          <a:xfrm>
            <a:off x="4065776" y="8222064"/>
            <a:ext cx="2015916" cy="1252121"/>
            <a:chOff x="4071760" y="1488252"/>
            <a:chExt cx="2015916" cy="1252121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7E93C5AB-6E66-384C-B757-BCF9937C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966A110-1AD7-5073-727E-F04F56536A83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12E8808-369A-0C96-951F-FDD9644A5EF5}"/>
              </a:ext>
            </a:extLst>
          </p:cNvPr>
          <p:cNvGrpSpPr/>
          <p:nvPr/>
        </p:nvGrpSpPr>
        <p:grpSpPr>
          <a:xfrm>
            <a:off x="6096001" y="10787756"/>
            <a:ext cx="2031845" cy="1252121"/>
            <a:chOff x="6101985" y="4053944"/>
            <a:chExt cx="2031845" cy="1252121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D3CADCF-38A0-BE06-4034-945CA0812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532F2F5-4E9B-D893-BC65-CEE9CC006704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9C617FE8-DCE5-633F-4D8A-A754D9E88C6D}"/>
              </a:ext>
            </a:extLst>
          </p:cNvPr>
          <p:cNvGrpSpPr/>
          <p:nvPr/>
        </p:nvGrpSpPr>
        <p:grpSpPr>
          <a:xfrm>
            <a:off x="4065776" y="10787756"/>
            <a:ext cx="2003395" cy="1252121"/>
            <a:chOff x="4071760" y="4053944"/>
            <a:chExt cx="2003395" cy="1252121"/>
          </a:xfrm>
        </p:grpSpPr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EB2BD96-8E50-CC56-2039-795EDC48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282AE69-C6D7-DF6A-6F07-94D3701F1A54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8609B82-9AD4-6202-131C-DCE31A6B14E0}"/>
              </a:ext>
            </a:extLst>
          </p:cNvPr>
          <p:cNvGrpSpPr/>
          <p:nvPr/>
        </p:nvGrpSpPr>
        <p:grpSpPr>
          <a:xfrm>
            <a:off x="8121475" y="10787756"/>
            <a:ext cx="2031845" cy="1252121"/>
            <a:chOff x="8127459" y="4053944"/>
            <a:chExt cx="2031845" cy="1252121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D4101E48-A332-132B-5DCA-929104721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94066A0-8A4E-F2C0-5717-B3AC095625DD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</a:t>
              </a: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0864AE4-092B-FC5C-76D6-11DC70CC302D}"/>
              </a:ext>
            </a:extLst>
          </p:cNvPr>
          <p:cNvGrpSpPr/>
          <p:nvPr/>
        </p:nvGrpSpPr>
        <p:grpSpPr>
          <a:xfrm>
            <a:off x="10161597" y="10787756"/>
            <a:ext cx="2031845" cy="1252121"/>
            <a:chOff x="10167581" y="4053944"/>
            <a:chExt cx="2031845" cy="1252121"/>
          </a:xfrm>
        </p:grpSpPr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AC04C7BD-AF60-3AD6-4F86-15ED248A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89D369F-6C47-20D6-F3ED-1DB067769006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12C14F6-0284-E2B5-7834-C86F289EE56A}"/>
              </a:ext>
            </a:extLst>
          </p:cNvPr>
          <p:cNvGrpSpPr/>
          <p:nvPr/>
        </p:nvGrpSpPr>
        <p:grpSpPr>
          <a:xfrm>
            <a:off x="8121475" y="12068606"/>
            <a:ext cx="2031845" cy="1256985"/>
            <a:chOff x="8127459" y="5334794"/>
            <a:chExt cx="2031845" cy="1256985"/>
          </a:xfrm>
        </p:grpSpPr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30E9C57-EF48-7D47-4C83-1562C6C3D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5FD1AF8-B159-A1E6-F146-1BA285AB1A79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B24450DF-3C2A-C829-8CEC-457AC36A29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50" y="-508000"/>
            <a:ext cx="512350" cy="4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879</Words>
  <Application>Microsoft Office PowerPoint</Application>
  <PresentationFormat>Widescreen</PresentationFormat>
  <Paragraphs>364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</vt:lpstr>
      <vt:lpstr>Aptos Display</vt:lpstr>
      <vt:lpstr>Arial</vt:lpstr>
      <vt:lpstr>Gill Sans Ultra Bold Condensed</vt:lpstr>
      <vt:lpstr>Helvetica LT Std</vt:lpstr>
      <vt:lpstr>Oswald Medium</vt:lpstr>
      <vt:lpstr>Raleway</vt:lpstr>
      <vt:lpstr>Raleway SemiBold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E. FROEHLICH</dc:creator>
  <cp:lastModifiedBy>Jon Froehlich</cp:lastModifiedBy>
  <cp:revision>3</cp:revision>
  <dcterms:created xsi:type="dcterms:W3CDTF">2024-11-01T23:23:14Z</dcterms:created>
  <dcterms:modified xsi:type="dcterms:W3CDTF">2025-04-23T00:21:28Z</dcterms:modified>
</cp:coreProperties>
</file>